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2" r:id="rId5"/>
    <p:sldMasterId id="2147483708" r:id="rId6"/>
    <p:sldMasterId id="2147483845" r:id="rId7"/>
  </p:sldMasterIdLst>
  <p:notesMasterIdLst>
    <p:notesMasterId r:id="rId55"/>
  </p:notesMasterIdLst>
  <p:handoutMasterIdLst>
    <p:handoutMasterId r:id="rId56"/>
  </p:handoutMasterIdLst>
  <p:sldIdLst>
    <p:sldId id="352" r:id="rId8"/>
    <p:sldId id="384" r:id="rId9"/>
    <p:sldId id="385" r:id="rId10"/>
    <p:sldId id="357" r:id="rId11"/>
    <p:sldId id="387" r:id="rId12"/>
    <p:sldId id="390" r:id="rId13"/>
    <p:sldId id="388" r:id="rId14"/>
    <p:sldId id="366" r:id="rId15"/>
    <p:sldId id="389" r:id="rId16"/>
    <p:sldId id="367" r:id="rId17"/>
    <p:sldId id="386" r:id="rId18"/>
    <p:sldId id="355" r:id="rId19"/>
    <p:sldId id="358" r:id="rId20"/>
    <p:sldId id="359" r:id="rId21"/>
    <p:sldId id="360" r:id="rId22"/>
    <p:sldId id="361" r:id="rId23"/>
    <p:sldId id="364" r:id="rId24"/>
    <p:sldId id="368" r:id="rId25"/>
    <p:sldId id="377" r:id="rId26"/>
    <p:sldId id="373" r:id="rId27"/>
    <p:sldId id="356" r:id="rId28"/>
    <p:sldId id="374" r:id="rId29"/>
    <p:sldId id="379" r:id="rId30"/>
    <p:sldId id="277" r:id="rId31"/>
    <p:sldId id="294" r:id="rId32"/>
    <p:sldId id="380" r:id="rId33"/>
    <p:sldId id="371" r:id="rId34"/>
    <p:sldId id="378" r:id="rId35"/>
    <p:sldId id="372" r:id="rId36"/>
    <p:sldId id="375" r:id="rId37"/>
    <p:sldId id="283" r:id="rId38"/>
    <p:sldId id="342" r:id="rId39"/>
    <p:sldId id="290" r:id="rId40"/>
    <p:sldId id="293" r:id="rId41"/>
    <p:sldId id="291" r:id="rId42"/>
    <p:sldId id="301" r:id="rId43"/>
    <p:sldId id="286" r:id="rId44"/>
    <p:sldId id="284" r:id="rId45"/>
    <p:sldId id="353" r:id="rId46"/>
    <p:sldId id="370" r:id="rId47"/>
    <p:sldId id="365" r:id="rId48"/>
    <p:sldId id="362" r:id="rId49"/>
    <p:sldId id="376" r:id="rId50"/>
    <p:sldId id="363" r:id="rId51"/>
    <p:sldId id="382" r:id="rId52"/>
    <p:sldId id="383" r:id="rId53"/>
    <p:sldId id="381" r:id="rId54"/>
  </p:sldIdLst>
  <p:sldSz cx="12192000" cy="6858000"/>
  <p:notesSz cx="6858000" cy="9144000"/>
  <p:embeddedFontLst>
    <p:embeddedFont>
      <p:font typeface="Inter" panose="02000503000000020004" pitchFamily="2" charset="0"/>
      <p:regular r:id="rId57"/>
      <p:bold r:id="rId58"/>
      <p:italic r:id="rId59"/>
      <p:boldItalic r:id="rId60"/>
    </p:embeddedFont>
    <p:embeddedFont>
      <p:font typeface="Inter SemiBold" panose="02000503000000020004" pitchFamily="2" charset="0"/>
      <p:regular r:id="rId61"/>
      <p:bold r:id="rId62"/>
      <p:italic r:id="rId63"/>
      <p:boldItalic r:id="rId64"/>
    </p:embeddedFont>
  </p:embeddedFontLst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D4"/>
    <a:srgbClr val="6B87E9"/>
    <a:srgbClr val="111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15E31-102B-E740-B1C5-2FAC6F5599C0}" v="196" dt="2022-02-15T13:28:44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61" autoAdjust="0"/>
    <p:restoredTop sz="73168" autoAdjust="0"/>
  </p:normalViewPr>
  <p:slideViewPr>
    <p:cSldViewPr snapToGrid="0" snapToObjects="1">
      <p:cViewPr varScale="1">
        <p:scale>
          <a:sx n="129" d="100"/>
          <a:sy n="129" d="100"/>
        </p:scale>
        <p:origin x="1024" y="192"/>
      </p:cViewPr>
      <p:guideLst/>
    </p:cSldViewPr>
  </p:slideViewPr>
  <p:outlineViewPr>
    <p:cViewPr>
      <p:scale>
        <a:sx n="33" d="100"/>
        <a:sy n="33" d="100"/>
      </p:scale>
      <p:origin x="0" y="-260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38" d="100"/>
          <a:sy n="138" d="100"/>
        </p:scale>
        <p:origin x="47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font" Target="fonts/font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6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dre Synnes" userId="21127895-744f-4d27-8863-f10bf779c256" providerId="ADAL" clId="{F8F15E31-102B-E740-B1C5-2FAC6F5599C0}"/>
    <pc:docChg chg="undo redo custSel addSld delSld modSld sldOrd">
      <pc:chgData name="Endre Synnes" userId="21127895-744f-4d27-8863-f10bf779c256" providerId="ADAL" clId="{F8F15E31-102B-E740-B1C5-2FAC6F5599C0}" dt="2022-02-15T13:28:44.382" v="7780"/>
      <pc:docMkLst>
        <pc:docMk/>
      </pc:docMkLst>
      <pc:sldChg chg="modSp add mod modNotesTx">
        <pc:chgData name="Endre Synnes" userId="21127895-744f-4d27-8863-f10bf779c256" providerId="ADAL" clId="{F8F15E31-102B-E740-B1C5-2FAC6F5599C0}" dt="2022-02-15T10:59:00.926" v="6015" actId="20577"/>
        <pc:sldMkLst>
          <pc:docMk/>
          <pc:sldMk cId="4136074155" sldId="277"/>
        </pc:sldMkLst>
        <pc:spChg chg="mod">
          <ac:chgData name="Endre Synnes" userId="21127895-744f-4d27-8863-f10bf779c256" providerId="ADAL" clId="{F8F15E31-102B-E740-B1C5-2FAC6F5599C0}" dt="2022-02-10T09:17:36.715" v="4094" actId="20577"/>
          <ac:spMkLst>
            <pc:docMk/>
            <pc:sldMk cId="4136074155" sldId="277"/>
            <ac:spMk id="4" creationId="{F9EB8B2A-83F2-DF40-A05F-857BC9727B1C}"/>
          </ac:spMkLst>
        </pc:spChg>
      </pc:sldChg>
      <pc:sldChg chg="modSp add mod">
        <pc:chgData name="Endre Synnes" userId="21127895-744f-4d27-8863-f10bf779c256" providerId="ADAL" clId="{F8F15E31-102B-E740-B1C5-2FAC6F5599C0}" dt="2022-02-04T12:27:27.717" v="1977" actId="1076"/>
        <pc:sldMkLst>
          <pc:docMk/>
          <pc:sldMk cId="2064972717" sldId="283"/>
        </pc:sldMkLst>
        <pc:spChg chg="mod">
          <ac:chgData name="Endre Synnes" userId="21127895-744f-4d27-8863-f10bf779c256" providerId="ADAL" clId="{F8F15E31-102B-E740-B1C5-2FAC6F5599C0}" dt="2022-02-04T12:27:27.717" v="1977" actId="1076"/>
          <ac:spMkLst>
            <pc:docMk/>
            <pc:sldMk cId="2064972717" sldId="283"/>
            <ac:spMk id="4" creationId="{BE68D628-F264-0742-A158-B299A2BE8C67}"/>
          </ac:spMkLst>
        </pc:spChg>
      </pc:sldChg>
      <pc:sldChg chg="modSp add modNotesTx">
        <pc:chgData name="Endre Synnes" userId="21127895-744f-4d27-8863-f10bf779c256" providerId="ADAL" clId="{F8F15E31-102B-E740-B1C5-2FAC6F5599C0}" dt="2022-02-15T11:15:59.673" v="6868" actId="20577"/>
        <pc:sldMkLst>
          <pc:docMk/>
          <pc:sldMk cId="3631914626" sldId="284"/>
        </pc:sldMkLst>
        <pc:spChg chg="mod">
          <ac:chgData name="Endre Synnes" userId="21127895-744f-4d27-8863-f10bf779c256" providerId="ADAL" clId="{F8F15E31-102B-E740-B1C5-2FAC6F5599C0}" dt="2022-02-04T12:33:57.948" v="1989"/>
          <ac:spMkLst>
            <pc:docMk/>
            <pc:sldMk cId="3631914626" sldId="284"/>
            <ac:spMk id="4" creationId="{AF07CB38-F065-FD47-A866-45D4B1E90F63}"/>
          </ac:spMkLst>
        </pc:spChg>
      </pc:sldChg>
      <pc:sldChg chg="modSp add modNotesTx">
        <pc:chgData name="Endre Synnes" userId="21127895-744f-4d27-8863-f10bf779c256" providerId="ADAL" clId="{F8F15E31-102B-E740-B1C5-2FAC6F5599C0}" dt="2022-02-15T11:53:23.229" v="7547" actId="20577"/>
        <pc:sldMkLst>
          <pc:docMk/>
          <pc:sldMk cId="3740872025" sldId="286"/>
        </pc:sldMkLst>
        <pc:spChg chg="mod">
          <ac:chgData name="Endre Synnes" userId="21127895-744f-4d27-8863-f10bf779c256" providerId="ADAL" clId="{F8F15E31-102B-E740-B1C5-2FAC6F5599C0}" dt="2022-02-10T09:20:47.773" v="4125"/>
          <ac:spMkLst>
            <pc:docMk/>
            <pc:sldMk cId="3740872025" sldId="286"/>
            <ac:spMk id="8" creationId="{D905C621-7C5C-5541-A508-BCEFB675122F}"/>
          </ac:spMkLst>
        </pc:spChg>
      </pc:sldChg>
      <pc:sldChg chg="modSp add mod modNotesTx">
        <pc:chgData name="Endre Synnes" userId="21127895-744f-4d27-8863-f10bf779c256" providerId="ADAL" clId="{F8F15E31-102B-E740-B1C5-2FAC6F5599C0}" dt="2022-02-15T11:12:13.752" v="6347" actId="20577"/>
        <pc:sldMkLst>
          <pc:docMk/>
          <pc:sldMk cId="1381901501" sldId="290"/>
        </pc:sldMkLst>
        <pc:spChg chg="mod">
          <ac:chgData name="Endre Synnes" userId="21127895-744f-4d27-8863-f10bf779c256" providerId="ADAL" clId="{F8F15E31-102B-E740-B1C5-2FAC6F5599C0}" dt="2022-02-04T12:28:01.457" v="1982" actId="1076"/>
          <ac:spMkLst>
            <pc:docMk/>
            <pc:sldMk cId="1381901501" sldId="290"/>
            <ac:spMk id="3" creationId="{9BD19B50-A29D-B343-9530-8C53BD891F60}"/>
          </ac:spMkLst>
        </pc:spChg>
      </pc:sldChg>
      <pc:sldChg chg="addSp delSp modSp add mod modNotesTx">
        <pc:chgData name="Endre Synnes" userId="21127895-744f-4d27-8863-f10bf779c256" providerId="ADAL" clId="{F8F15E31-102B-E740-B1C5-2FAC6F5599C0}" dt="2022-02-15T11:52:31.548" v="7490" actId="20577"/>
        <pc:sldMkLst>
          <pc:docMk/>
          <pc:sldMk cId="599880217" sldId="291"/>
        </pc:sldMkLst>
        <pc:spChg chg="del">
          <ac:chgData name="Endre Synnes" userId="21127895-744f-4d27-8863-f10bf779c256" providerId="ADAL" clId="{F8F15E31-102B-E740-B1C5-2FAC6F5599C0}" dt="2022-02-04T12:30:37.536" v="1987" actId="478"/>
          <ac:spMkLst>
            <pc:docMk/>
            <pc:sldMk cId="599880217" sldId="291"/>
            <ac:spMk id="3" creationId="{9BD19B50-A29D-B343-9530-8C53BD891F60}"/>
          </ac:spMkLst>
        </pc:spChg>
        <pc:spChg chg="add del mod">
          <ac:chgData name="Endre Synnes" userId="21127895-744f-4d27-8863-f10bf779c256" providerId="ADAL" clId="{F8F15E31-102B-E740-B1C5-2FAC6F5599C0}" dt="2022-02-04T12:30:40.324" v="1988" actId="478"/>
          <ac:spMkLst>
            <pc:docMk/>
            <pc:sldMk cId="599880217" sldId="291"/>
            <ac:spMk id="4" creationId="{7832F3AF-04AC-BC4D-B415-8A4B9C43A803}"/>
          </ac:spMkLst>
        </pc:spChg>
        <pc:spChg chg="add mod">
          <ac:chgData name="Endre Synnes" userId="21127895-744f-4d27-8863-f10bf779c256" providerId="ADAL" clId="{F8F15E31-102B-E740-B1C5-2FAC6F5599C0}" dt="2022-02-04T12:30:34.595" v="1986"/>
          <ac:spMkLst>
            <pc:docMk/>
            <pc:sldMk cId="599880217" sldId="291"/>
            <ac:spMk id="37" creationId="{99700986-8EEC-784A-9A65-F57197A6D7AD}"/>
          </ac:spMkLst>
        </pc:spChg>
      </pc:sldChg>
      <pc:sldChg chg="addSp delSp modSp add mod modNotesTx">
        <pc:chgData name="Endre Synnes" userId="21127895-744f-4d27-8863-f10bf779c256" providerId="ADAL" clId="{F8F15E31-102B-E740-B1C5-2FAC6F5599C0}" dt="2022-02-15T11:13:27.084" v="6540" actId="20577"/>
        <pc:sldMkLst>
          <pc:docMk/>
          <pc:sldMk cId="3524182025" sldId="293"/>
        </pc:sldMkLst>
        <pc:spChg chg="del">
          <ac:chgData name="Endre Synnes" userId="21127895-744f-4d27-8863-f10bf779c256" providerId="ADAL" clId="{F8F15E31-102B-E740-B1C5-2FAC6F5599C0}" dt="2022-02-04T12:30:17.771" v="1984" actId="478"/>
          <ac:spMkLst>
            <pc:docMk/>
            <pc:sldMk cId="3524182025" sldId="293"/>
            <ac:spMk id="3" creationId="{9BD19B50-A29D-B343-9530-8C53BD891F60}"/>
          </ac:spMkLst>
        </pc:spChg>
        <pc:spChg chg="add del mod">
          <ac:chgData name="Endre Synnes" userId="21127895-744f-4d27-8863-f10bf779c256" providerId="ADAL" clId="{F8F15E31-102B-E740-B1C5-2FAC6F5599C0}" dt="2022-02-04T12:30:22.063" v="1985" actId="478"/>
          <ac:spMkLst>
            <pc:docMk/>
            <pc:sldMk cId="3524182025" sldId="293"/>
            <ac:spMk id="4" creationId="{0776AB51-3AFD-E741-B68F-60C9694CDFCE}"/>
          </ac:spMkLst>
        </pc:spChg>
        <pc:spChg chg="add mod">
          <ac:chgData name="Endre Synnes" userId="21127895-744f-4d27-8863-f10bf779c256" providerId="ADAL" clId="{F8F15E31-102B-E740-B1C5-2FAC6F5599C0}" dt="2022-02-04T12:30:12.639" v="1983"/>
          <ac:spMkLst>
            <pc:docMk/>
            <pc:sldMk cId="3524182025" sldId="293"/>
            <ac:spMk id="12" creationId="{B4F852ED-4818-3E43-A475-1C96A9A6AD5C}"/>
          </ac:spMkLst>
        </pc:spChg>
      </pc:sldChg>
      <pc:sldChg chg="modSp add mod">
        <pc:chgData name="Endre Synnes" userId="21127895-744f-4d27-8863-f10bf779c256" providerId="ADAL" clId="{F8F15E31-102B-E740-B1C5-2FAC6F5599C0}" dt="2022-02-15T11:07:52.082" v="6213" actId="20577"/>
        <pc:sldMkLst>
          <pc:docMk/>
          <pc:sldMk cId="3476517114" sldId="294"/>
        </pc:sldMkLst>
        <pc:spChg chg="mod">
          <ac:chgData name="Endre Synnes" userId="21127895-744f-4d27-8863-f10bf779c256" providerId="ADAL" clId="{F8F15E31-102B-E740-B1C5-2FAC6F5599C0}" dt="2022-02-15T11:07:52.082" v="6213" actId="20577"/>
          <ac:spMkLst>
            <pc:docMk/>
            <pc:sldMk cId="3476517114" sldId="294"/>
            <ac:spMk id="3" creationId="{F3A9610E-AC66-E043-AA28-8A44ADCECFCD}"/>
          </ac:spMkLst>
        </pc:spChg>
      </pc:sldChg>
      <pc:sldChg chg="add modNotesTx">
        <pc:chgData name="Endre Synnes" userId="21127895-744f-4d27-8863-f10bf779c256" providerId="ADAL" clId="{F8F15E31-102B-E740-B1C5-2FAC6F5599C0}" dt="2022-02-15T11:52:53.218" v="7544" actId="20577"/>
        <pc:sldMkLst>
          <pc:docMk/>
          <pc:sldMk cId="2355878316" sldId="301"/>
        </pc:sldMkLst>
      </pc:sldChg>
      <pc:sldChg chg="modSp add mod modAnim modNotesTx">
        <pc:chgData name="Endre Synnes" userId="21127895-744f-4d27-8863-f10bf779c256" providerId="ADAL" clId="{F8F15E31-102B-E740-B1C5-2FAC6F5599C0}" dt="2022-02-15T11:10:22.488" v="6281" actId="27636"/>
        <pc:sldMkLst>
          <pc:docMk/>
          <pc:sldMk cId="1706178493" sldId="342"/>
        </pc:sldMkLst>
        <pc:spChg chg="mod">
          <ac:chgData name="Endre Synnes" userId="21127895-744f-4d27-8863-f10bf779c256" providerId="ADAL" clId="{F8F15E31-102B-E740-B1C5-2FAC6F5599C0}" dt="2022-02-15T11:07:33.826" v="6212" actId="20577"/>
          <ac:spMkLst>
            <pc:docMk/>
            <pc:sldMk cId="1706178493" sldId="342"/>
            <ac:spMk id="3" creationId="{BDB8B939-37AA-564F-A509-16F0B704573D}"/>
          </ac:spMkLst>
        </pc:spChg>
        <pc:spChg chg="mod">
          <ac:chgData name="Endre Synnes" userId="21127895-744f-4d27-8863-f10bf779c256" providerId="ADAL" clId="{F8F15E31-102B-E740-B1C5-2FAC6F5599C0}" dt="2022-02-15T11:10:22.488" v="6281" actId="27636"/>
          <ac:spMkLst>
            <pc:docMk/>
            <pc:sldMk cId="1706178493" sldId="342"/>
            <ac:spMk id="11" creationId="{4073BBF8-5CC1-6743-80DB-124C0D3321E9}"/>
          </ac:spMkLst>
        </pc:spChg>
      </pc:sldChg>
      <pc:sldChg chg="modSp add modNotesTx">
        <pc:chgData name="Endre Synnes" userId="21127895-744f-4d27-8863-f10bf779c256" providerId="ADAL" clId="{F8F15E31-102B-E740-B1C5-2FAC6F5599C0}" dt="2022-02-10T09:21:47.406" v="4254" actId="20577"/>
        <pc:sldMkLst>
          <pc:docMk/>
          <pc:sldMk cId="1139784910" sldId="353"/>
        </pc:sldMkLst>
        <pc:spChg chg="mod">
          <ac:chgData name="Endre Synnes" userId="21127895-744f-4d27-8863-f10bf779c256" providerId="ADAL" clId="{F8F15E31-102B-E740-B1C5-2FAC6F5599C0}" dt="2022-02-04T12:34:06.069" v="1990"/>
          <ac:spMkLst>
            <pc:docMk/>
            <pc:sldMk cId="1139784910" sldId="353"/>
            <ac:spMk id="3" creationId="{267B0BCB-7742-9F41-991A-CFCE570E6D4E}"/>
          </ac:spMkLst>
        </pc:spChg>
      </pc:sldChg>
      <pc:sldChg chg="modNotesTx">
        <pc:chgData name="Endre Synnes" userId="21127895-744f-4d27-8863-f10bf779c256" providerId="ADAL" clId="{F8F15E31-102B-E740-B1C5-2FAC6F5599C0}" dt="2022-02-15T11:37:09.041" v="7367" actId="20577"/>
        <pc:sldMkLst>
          <pc:docMk/>
          <pc:sldMk cId="235766458" sldId="355"/>
        </pc:sldMkLst>
      </pc:sldChg>
      <pc:sldChg chg="modSp mod ord modNotesTx">
        <pc:chgData name="Endre Synnes" userId="21127895-744f-4d27-8863-f10bf779c256" providerId="ADAL" clId="{F8F15E31-102B-E740-B1C5-2FAC6F5599C0}" dt="2022-02-15T11:45:01.739" v="7478" actId="20577"/>
        <pc:sldMkLst>
          <pc:docMk/>
          <pc:sldMk cId="2931307874" sldId="356"/>
        </pc:sldMkLst>
        <pc:spChg chg="mod">
          <ac:chgData name="Endre Synnes" userId="21127895-744f-4d27-8863-f10bf779c256" providerId="ADAL" clId="{F8F15E31-102B-E740-B1C5-2FAC6F5599C0}" dt="2022-02-04T11:54:10.427" v="1650" actId="20577"/>
          <ac:spMkLst>
            <pc:docMk/>
            <pc:sldMk cId="2931307874" sldId="356"/>
            <ac:spMk id="3" creationId="{DA5DDAEA-CA33-394B-8EF6-2C77BA84902A}"/>
          </ac:spMkLst>
        </pc:spChg>
        <pc:spChg chg="mod">
          <ac:chgData name="Endre Synnes" userId="21127895-744f-4d27-8863-f10bf779c256" providerId="ADAL" clId="{F8F15E31-102B-E740-B1C5-2FAC6F5599C0}" dt="2022-02-15T11:45:01.739" v="7478" actId="20577"/>
          <ac:spMkLst>
            <pc:docMk/>
            <pc:sldMk cId="2931307874" sldId="356"/>
            <ac:spMk id="4" creationId="{36B1E849-FA82-B64D-94D9-844AF1B3C1B5}"/>
          </ac:spMkLst>
        </pc:spChg>
      </pc:sldChg>
      <pc:sldChg chg="modSp mod modNotesTx">
        <pc:chgData name="Endre Synnes" userId="21127895-744f-4d27-8863-f10bf779c256" providerId="ADAL" clId="{F8F15E31-102B-E740-B1C5-2FAC6F5599C0}" dt="2022-02-15T11:31:34.722" v="7235" actId="20577"/>
        <pc:sldMkLst>
          <pc:docMk/>
          <pc:sldMk cId="982965007" sldId="357"/>
        </pc:sldMkLst>
        <pc:spChg chg="mod">
          <ac:chgData name="Endre Synnes" userId="21127895-744f-4d27-8863-f10bf779c256" providerId="ADAL" clId="{F8F15E31-102B-E740-B1C5-2FAC6F5599C0}" dt="2022-02-15T11:31:34.722" v="7235" actId="20577"/>
          <ac:spMkLst>
            <pc:docMk/>
            <pc:sldMk cId="982965007" sldId="357"/>
            <ac:spMk id="4" creationId="{36B1E849-FA82-B64D-94D9-844AF1B3C1B5}"/>
          </ac:spMkLst>
        </pc:spChg>
      </pc:sldChg>
      <pc:sldChg chg="modNotesTx">
        <pc:chgData name="Endre Synnes" userId="21127895-744f-4d27-8863-f10bf779c256" providerId="ADAL" clId="{F8F15E31-102B-E740-B1C5-2FAC6F5599C0}" dt="2022-02-15T11:39:41.575" v="7414" actId="20577"/>
        <pc:sldMkLst>
          <pc:docMk/>
          <pc:sldMk cId="3239772622" sldId="358"/>
        </pc:sldMkLst>
      </pc:sldChg>
      <pc:sldChg chg="modNotesTx">
        <pc:chgData name="Endre Synnes" userId="21127895-744f-4d27-8863-f10bf779c256" providerId="ADAL" clId="{F8F15E31-102B-E740-B1C5-2FAC6F5599C0}" dt="2022-02-10T08:21:02.803" v="3786" actId="20577"/>
        <pc:sldMkLst>
          <pc:docMk/>
          <pc:sldMk cId="198664611" sldId="359"/>
        </pc:sldMkLst>
      </pc:sldChg>
      <pc:sldChg chg="addSp delSp modSp mod modNotesTx">
        <pc:chgData name="Endre Synnes" userId="21127895-744f-4d27-8863-f10bf779c256" providerId="ADAL" clId="{F8F15E31-102B-E740-B1C5-2FAC6F5599C0}" dt="2022-02-10T08:22:32.556" v="3802" actId="20577"/>
        <pc:sldMkLst>
          <pc:docMk/>
          <pc:sldMk cId="2291785165" sldId="360"/>
        </pc:sldMkLst>
        <pc:spChg chg="mod">
          <ac:chgData name="Endre Synnes" userId="21127895-744f-4d27-8863-f10bf779c256" providerId="ADAL" clId="{F8F15E31-102B-E740-B1C5-2FAC6F5599C0}" dt="2022-02-03T09:28:09.448" v="19" actId="20577"/>
          <ac:spMkLst>
            <pc:docMk/>
            <pc:sldMk cId="2291785165" sldId="360"/>
            <ac:spMk id="3" creationId="{E8A2BEF4-118D-C64D-B23C-A4725EE8C304}"/>
          </ac:spMkLst>
        </pc:spChg>
        <pc:picChg chg="del">
          <ac:chgData name="Endre Synnes" userId="21127895-744f-4d27-8863-f10bf779c256" providerId="ADAL" clId="{F8F15E31-102B-E740-B1C5-2FAC6F5599C0}" dt="2022-02-03T09:27:57.211" v="6" actId="478"/>
          <ac:picMkLst>
            <pc:docMk/>
            <pc:sldMk cId="2291785165" sldId="360"/>
            <ac:picMk id="2" creationId="{A3DC36B0-99A0-8D45-9668-F5B9C18061E3}"/>
          </ac:picMkLst>
        </pc:picChg>
        <pc:picChg chg="add mod modCrop">
          <ac:chgData name="Endre Synnes" userId="21127895-744f-4d27-8863-f10bf779c256" providerId="ADAL" clId="{F8F15E31-102B-E740-B1C5-2FAC6F5599C0}" dt="2022-02-03T09:27:54.819" v="5" actId="1076"/>
          <ac:picMkLst>
            <pc:docMk/>
            <pc:sldMk cId="2291785165" sldId="360"/>
            <ac:picMk id="5" creationId="{585E2D64-C78B-884E-8022-452C74A3CDCF}"/>
          </ac:picMkLst>
        </pc:picChg>
      </pc:sldChg>
      <pc:sldChg chg="addSp delSp modSp add mod modClrScheme chgLayout modNotesTx">
        <pc:chgData name="Endre Synnes" userId="21127895-744f-4d27-8863-f10bf779c256" providerId="ADAL" clId="{F8F15E31-102B-E740-B1C5-2FAC6F5599C0}" dt="2022-02-15T11:41:30.894" v="7423" actId="20577"/>
        <pc:sldMkLst>
          <pc:docMk/>
          <pc:sldMk cId="1368697940" sldId="361"/>
        </pc:sldMkLst>
        <pc:spChg chg="mod ord">
          <ac:chgData name="Endre Synnes" userId="21127895-744f-4d27-8863-f10bf779c256" providerId="ADAL" clId="{F8F15E31-102B-E740-B1C5-2FAC6F5599C0}" dt="2022-02-03T09:37:25.665" v="252" actId="20577"/>
          <ac:spMkLst>
            <pc:docMk/>
            <pc:sldMk cId="1368697940" sldId="361"/>
            <ac:spMk id="3" creationId="{E8A2BEF4-118D-C64D-B23C-A4725EE8C304}"/>
          </ac:spMkLst>
        </pc:spChg>
        <pc:spChg chg="add mod">
          <ac:chgData name="Endre Synnes" userId="21127895-744f-4d27-8863-f10bf779c256" providerId="ADAL" clId="{F8F15E31-102B-E740-B1C5-2FAC6F5599C0}" dt="2022-02-03T09:37:23.493" v="251" actId="113"/>
          <ac:spMkLst>
            <pc:docMk/>
            <pc:sldMk cId="1368697940" sldId="361"/>
            <ac:spMk id="8" creationId="{FBD028A0-B9D9-47F7-BC9B-A3577A048231}"/>
          </ac:spMkLst>
        </pc:spChg>
        <pc:picChg chg="add mod">
          <ac:chgData name="Endre Synnes" userId="21127895-744f-4d27-8863-f10bf779c256" providerId="ADAL" clId="{F8F15E31-102B-E740-B1C5-2FAC6F5599C0}" dt="2022-02-03T09:37:05.766" v="241" actId="26606"/>
          <ac:picMkLst>
            <pc:docMk/>
            <pc:sldMk cId="1368697940" sldId="361"/>
            <ac:picMk id="2" creationId="{2414A94A-2948-AC4A-88B7-F46A3E64DC66}"/>
          </ac:picMkLst>
        </pc:picChg>
        <pc:picChg chg="del">
          <ac:chgData name="Endre Synnes" userId="21127895-744f-4d27-8863-f10bf779c256" providerId="ADAL" clId="{F8F15E31-102B-E740-B1C5-2FAC6F5599C0}" dt="2022-02-03T09:36:55.449" v="239" actId="478"/>
          <ac:picMkLst>
            <pc:docMk/>
            <pc:sldMk cId="1368697940" sldId="361"/>
            <ac:picMk id="5" creationId="{585E2D64-C78B-884E-8022-452C74A3CDCF}"/>
          </ac:picMkLst>
        </pc:picChg>
      </pc:sldChg>
      <pc:sldChg chg="addSp modSp new mod modClrScheme chgLayout modNotesTx">
        <pc:chgData name="Endre Synnes" userId="21127895-744f-4d27-8863-f10bf779c256" providerId="ADAL" clId="{F8F15E31-102B-E740-B1C5-2FAC6F5599C0}" dt="2022-02-15T09:26:00.587" v="5562" actId="20577"/>
        <pc:sldMkLst>
          <pc:docMk/>
          <pc:sldMk cId="415831959" sldId="362"/>
        </pc:sldMkLst>
        <pc:spChg chg="mod ord">
          <ac:chgData name="Endre Synnes" userId="21127895-744f-4d27-8863-f10bf779c256" providerId="ADAL" clId="{F8F15E31-102B-E740-B1C5-2FAC6F5599C0}" dt="2022-02-08T11:23:12.816" v="2410" actId="20577"/>
          <ac:spMkLst>
            <pc:docMk/>
            <pc:sldMk cId="415831959" sldId="362"/>
            <ac:spMk id="2" creationId="{175E0E5D-12C8-C742-98CC-CEE1AB8FED6A}"/>
          </ac:spMkLst>
        </pc:spChg>
        <pc:spChg chg="add mod ord">
          <ac:chgData name="Endre Synnes" userId="21127895-744f-4d27-8863-f10bf779c256" providerId="ADAL" clId="{F8F15E31-102B-E740-B1C5-2FAC6F5599C0}" dt="2022-02-08T11:23:18.678" v="2420" actId="20577"/>
          <ac:spMkLst>
            <pc:docMk/>
            <pc:sldMk cId="415831959" sldId="362"/>
            <ac:spMk id="3" creationId="{F3B29FCE-BF88-5D42-BA90-00C1DB7DA5CC}"/>
          </ac:spMkLst>
        </pc:spChg>
      </pc:sldChg>
      <pc:sldChg chg="addSp modSp new mod modNotesTx">
        <pc:chgData name="Endre Synnes" userId="21127895-744f-4d27-8863-f10bf779c256" providerId="ADAL" clId="{F8F15E31-102B-E740-B1C5-2FAC6F5599C0}" dt="2022-02-14T12:03:59.949" v="5125" actId="20577"/>
        <pc:sldMkLst>
          <pc:docMk/>
          <pc:sldMk cId="3475204305" sldId="363"/>
        </pc:sldMkLst>
        <pc:spChg chg="mod">
          <ac:chgData name="Endre Synnes" userId="21127895-744f-4d27-8863-f10bf779c256" providerId="ADAL" clId="{F8F15E31-102B-E740-B1C5-2FAC6F5599C0}" dt="2022-02-09T14:35:07.688" v="2601" actId="20577"/>
          <ac:spMkLst>
            <pc:docMk/>
            <pc:sldMk cId="3475204305" sldId="363"/>
            <ac:spMk id="3" creationId="{0A112377-3A37-F54A-8E07-7112E2086773}"/>
          </ac:spMkLst>
        </pc:spChg>
        <pc:spChg chg="mod">
          <ac:chgData name="Endre Synnes" userId="21127895-744f-4d27-8863-f10bf779c256" providerId="ADAL" clId="{F8F15E31-102B-E740-B1C5-2FAC6F5599C0}" dt="2022-02-14T11:17:03.918" v="4421" actId="20577"/>
          <ac:spMkLst>
            <pc:docMk/>
            <pc:sldMk cId="3475204305" sldId="363"/>
            <ac:spMk id="4" creationId="{4365AC60-7297-DF46-8DAB-F82B0D7F2FF7}"/>
          </ac:spMkLst>
        </pc:spChg>
        <pc:picChg chg="add mod">
          <ac:chgData name="Endre Synnes" userId="21127895-744f-4d27-8863-f10bf779c256" providerId="ADAL" clId="{F8F15E31-102B-E740-B1C5-2FAC6F5599C0}" dt="2022-02-09T14:45:29.967" v="3058" actId="1076"/>
          <ac:picMkLst>
            <pc:docMk/>
            <pc:sldMk cId="3475204305" sldId="363"/>
            <ac:picMk id="6" creationId="{7919D504-F273-8443-8BC2-645611890FC7}"/>
          </ac:picMkLst>
        </pc:picChg>
        <pc:picChg chg="add mod">
          <ac:chgData name="Endre Synnes" userId="21127895-744f-4d27-8863-f10bf779c256" providerId="ADAL" clId="{F8F15E31-102B-E740-B1C5-2FAC6F5599C0}" dt="2022-02-09T14:45:07.193" v="3053" actId="1076"/>
          <ac:picMkLst>
            <pc:docMk/>
            <pc:sldMk cId="3475204305" sldId="363"/>
            <ac:picMk id="7" creationId="{18C44A93-34A8-0942-868D-75A777544D57}"/>
          </ac:picMkLst>
        </pc:picChg>
        <pc:picChg chg="add mod">
          <ac:chgData name="Endre Synnes" userId="21127895-744f-4d27-8863-f10bf779c256" providerId="ADAL" clId="{F8F15E31-102B-E740-B1C5-2FAC6F5599C0}" dt="2022-02-09T14:45:36.208" v="3060" actId="1076"/>
          <ac:picMkLst>
            <pc:docMk/>
            <pc:sldMk cId="3475204305" sldId="363"/>
            <ac:picMk id="8" creationId="{A394CFDD-6206-5F48-B802-1B99CC1DE7F6}"/>
          </ac:picMkLst>
        </pc:picChg>
        <pc:picChg chg="add mod">
          <ac:chgData name="Endre Synnes" userId="21127895-744f-4d27-8863-f10bf779c256" providerId="ADAL" clId="{F8F15E31-102B-E740-B1C5-2FAC6F5599C0}" dt="2022-02-09T14:45:51.161" v="3061" actId="1076"/>
          <ac:picMkLst>
            <pc:docMk/>
            <pc:sldMk cId="3475204305" sldId="363"/>
            <ac:picMk id="9" creationId="{D5D75A64-88A6-B948-ADB2-F210DB933D37}"/>
          </ac:picMkLst>
        </pc:picChg>
        <pc:picChg chg="add mod">
          <ac:chgData name="Endre Synnes" userId="21127895-744f-4d27-8863-f10bf779c256" providerId="ADAL" clId="{F8F15E31-102B-E740-B1C5-2FAC6F5599C0}" dt="2022-02-09T14:44:59.636" v="3052" actId="1076"/>
          <ac:picMkLst>
            <pc:docMk/>
            <pc:sldMk cId="3475204305" sldId="363"/>
            <ac:picMk id="10" creationId="{3E9A70AD-F481-1142-818F-7FE29732C6A3}"/>
          </ac:picMkLst>
        </pc:picChg>
      </pc:sldChg>
      <pc:sldChg chg="addSp delSp modSp add mod modNotesTx">
        <pc:chgData name="Endre Synnes" userId="21127895-744f-4d27-8863-f10bf779c256" providerId="ADAL" clId="{F8F15E31-102B-E740-B1C5-2FAC6F5599C0}" dt="2022-02-15T11:41:55.252" v="7426" actId="20577"/>
        <pc:sldMkLst>
          <pc:docMk/>
          <pc:sldMk cId="1570262766" sldId="364"/>
        </pc:sldMkLst>
        <pc:spChg chg="mod">
          <ac:chgData name="Endre Synnes" userId="21127895-744f-4d27-8863-f10bf779c256" providerId="ADAL" clId="{F8F15E31-102B-E740-B1C5-2FAC6F5599C0}" dt="2022-02-03T10:45:32.338" v="733" actId="20577"/>
          <ac:spMkLst>
            <pc:docMk/>
            <pc:sldMk cId="1570262766" sldId="364"/>
            <ac:spMk id="8" creationId="{FBD028A0-B9D9-47F7-BC9B-A3577A048231}"/>
          </ac:spMkLst>
        </pc:spChg>
        <pc:picChg chg="del">
          <ac:chgData name="Endre Synnes" userId="21127895-744f-4d27-8863-f10bf779c256" providerId="ADAL" clId="{F8F15E31-102B-E740-B1C5-2FAC6F5599C0}" dt="2022-02-04T09:30:55.405" v="1287" actId="478"/>
          <ac:picMkLst>
            <pc:docMk/>
            <pc:sldMk cId="1570262766" sldId="364"/>
            <ac:picMk id="2" creationId="{2414A94A-2948-AC4A-88B7-F46A3E64DC66}"/>
          </ac:picMkLst>
        </pc:picChg>
        <pc:picChg chg="add mod">
          <ac:chgData name="Endre Synnes" userId="21127895-744f-4d27-8863-f10bf779c256" providerId="ADAL" clId="{F8F15E31-102B-E740-B1C5-2FAC6F5599C0}" dt="2022-02-09T09:53:13.578" v="2580" actId="1076"/>
          <ac:picMkLst>
            <pc:docMk/>
            <pc:sldMk cId="1570262766" sldId="364"/>
            <ac:picMk id="2" creationId="{39BC3052-482D-394B-8D32-109B4BFC148F}"/>
          </ac:picMkLst>
        </pc:picChg>
        <pc:picChg chg="add del mod">
          <ac:chgData name="Endre Synnes" userId="21127895-744f-4d27-8863-f10bf779c256" providerId="ADAL" clId="{F8F15E31-102B-E740-B1C5-2FAC6F5599C0}" dt="2022-02-09T09:53:16.650" v="2581" actId="478"/>
          <ac:picMkLst>
            <pc:docMk/>
            <pc:sldMk cId="1570262766" sldId="364"/>
            <ac:picMk id="4" creationId="{6A50332A-0539-DD40-B7D2-4B0B9B260FC8}"/>
          </ac:picMkLst>
        </pc:picChg>
      </pc:sldChg>
      <pc:sldChg chg="modSp new mod modNotesTx">
        <pc:chgData name="Endre Synnes" userId="21127895-744f-4d27-8863-f10bf779c256" providerId="ADAL" clId="{F8F15E31-102B-E740-B1C5-2FAC6F5599C0}" dt="2022-02-15T11:16:53.744" v="6925" actId="20577"/>
        <pc:sldMkLst>
          <pc:docMk/>
          <pc:sldMk cId="1256989406" sldId="365"/>
        </pc:sldMkLst>
        <pc:spChg chg="mod">
          <ac:chgData name="Endre Synnes" userId="21127895-744f-4d27-8863-f10bf779c256" providerId="ADAL" clId="{F8F15E31-102B-E740-B1C5-2FAC6F5599C0}" dt="2022-02-03T10:46:27.418" v="812" actId="20577"/>
          <ac:spMkLst>
            <pc:docMk/>
            <pc:sldMk cId="1256989406" sldId="365"/>
            <ac:spMk id="3" creationId="{DDB357AD-195D-654D-A17F-E8C92FFE5442}"/>
          </ac:spMkLst>
        </pc:spChg>
        <pc:spChg chg="mod">
          <ac:chgData name="Endre Synnes" userId="21127895-744f-4d27-8863-f10bf779c256" providerId="ADAL" clId="{F8F15E31-102B-E740-B1C5-2FAC6F5599C0}" dt="2022-02-04T13:53:44.591" v="2080" actId="313"/>
          <ac:spMkLst>
            <pc:docMk/>
            <pc:sldMk cId="1256989406" sldId="365"/>
            <ac:spMk id="4" creationId="{93CC255E-3A0C-5440-B504-6B03EBE7C90F}"/>
          </ac:spMkLst>
        </pc:spChg>
      </pc:sldChg>
      <pc:sldChg chg="addSp delSp modSp add mod modClrScheme delAnim modAnim chgLayout modNotesTx">
        <pc:chgData name="Endre Synnes" userId="21127895-744f-4d27-8863-f10bf779c256" providerId="ADAL" clId="{F8F15E31-102B-E740-B1C5-2FAC6F5599C0}" dt="2022-02-15T09:40:41.278" v="5882" actId="20577"/>
        <pc:sldMkLst>
          <pc:docMk/>
          <pc:sldMk cId="2025928766" sldId="366"/>
        </pc:sldMkLst>
        <pc:spChg chg="mod ord">
          <ac:chgData name="Endre Synnes" userId="21127895-744f-4d27-8863-f10bf779c256" providerId="ADAL" clId="{F8F15E31-102B-E740-B1C5-2FAC6F5599C0}" dt="2022-02-10T08:12:19.301" v="3325" actId="21"/>
          <ac:spMkLst>
            <pc:docMk/>
            <pc:sldMk cId="2025928766" sldId="366"/>
            <ac:spMk id="2" creationId="{328D8F56-573E-4967-BC1E-2E7F84CF3D2D}"/>
          </ac:spMkLst>
        </pc:spChg>
        <pc:spChg chg="mod">
          <ac:chgData name="Endre Synnes" userId="21127895-744f-4d27-8863-f10bf779c256" providerId="ADAL" clId="{F8F15E31-102B-E740-B1C5-2FAC6F5599C0}" dt="2022-02-04T11:31:14.582" v="1328" actId="26606"/>
          <ac:spMkLst>
            <pc:docMk/>
            <pc:sldMk cId="2025928766" sldId="366"/>
            <ac:spMk id="3" creationId="{A9142AE2-AF34-4206-B07F-2596661C81AD}"/>
          </ac:spMkLst>
        </pc:spChg>
        <pc:spChg chg="del">
          <ac:chgData name="Endre Synnes" userId="21127895-744f-4d27-8863-f10bf779c256" providerId="ADAL" clId="{F8F15E31-102B-E740-B1C5-2FAC6F5599C0}" dt="2022-02-04T11:30:56.196" v="1323" actId="478"/>
          <ac:spMkLst>
            <pc:docMk/>
            <pc:sldMk cId="2025928766" sldId="366"/>
            <ac:spMk id="5" creationId="{B14C3468-4B6B-4427-B55F-DF44702521FB}"/>
          </ac:spMkLst>
        </pc:spChg>
        <pc:spChg chg="add del mod">
          <ac:chgData name="Endre Synnes" userId="21127895-744f-4d27-8863-f10bf779c256" providerId="ADAL" clId="{F8F15E31-102B-E740-B1C5-2FAC6F5599C0}" dt="2022-02-15T09:22:26.531" v="5505" actId="767"/>
          <ac:spMkLst>
            <pc:docMk/>
            <pc:sldMk cId="2025928766" sldId="366"/>
            <ac:spMk id="5" creationId="{F305AD46-C015-F743-9ABB-D8939E43BAAC}"/>
          </ac:spMkLst>
        </pc:spChg>
        <pc:spChg chg="del">
          <ac:chgData name="Endre Synnes" userId="21127895-744f-4d27-8863-f10bf779c256" providerId="ADAL" clId="{F8F15E31-102B-E740-B1C5-2FAC6F5599C0}" dt="2022-02-04T11:30:57.029" v="1324" actId="478"/>
          <ac:spMkLst>
            <pc:docMk/>
            <pc:sldMk cId="2025928766" sldId="366"/>
            <ac:spMk id="6" creationId="{625F9D1A-BF42-4689-8295-4261AA175889}"/>
          </ac:spMkLst>
        </pc:spChg>
        <pc:spChg chg="mod">
          <ac:chgData name="Endre Synnes" userId="21127895-744f-4d27-8863-f10bf779c256" providerId="ADAL" clId="{F8F15E31-102B-E740-B1C5-2FAC6F5599C0}" dt="2022-02-04T11:32:04.216" v="1339" actId="14100"/>
          <ac:spMkLst>
            <pc:docMk/>
            <pc:sldMk cId="2025928766" sldId="366"/>
            <ac:spMk id="7" creationId="{8417678A-FA7B-477E-807A-E85CDB2B028B}"/>
          </ac:spMkLst>
        </pc:spChg>
        <pc:spChg chg="add mod">
          <ac:chgData name="Endre Synnes" userId="21127895-744f-4d27-8863-f10bf779c256" providerId="ADAL" clId="{F8F15E31-102B-E740-B1C5-2FAC6F5599C0}" dt="2022-02-04T11:31:14.582" v="1328" actId="26606"/>
          <ac:spMkLst>
            <pc:docMk/>
            <pc:sldMk cId="2025928766" sldId="366"/>
            <ac:spMk id="9" creationId="{C2F21CEB-A6E3-434C-8A08-4BA9C7B32274}"/>
          </ac:spMkLst>
        </pc:spChg>
        <pc:spChg chg="add mod">
          <ac:chgData name="Endre Synnes" userId="21127895-744f-4d27-8863-f10bf779c256" providerId="ADAL" clId="{F8F15E31-102B-E740-B1C5-2FAC6F5599C0}" dt="2022-02-10T08:11:17.447" v="3322" actId="1076"/>
          <ac:spMkLst>
            <pc:docMk/>
            <pc:sldMk cId="2025928766" sldId="366"/>
            <ac:spMk id="10" creationId="{B4249A82-CB4C-A74A-AFED-187F837208EF}"/>
          </ac:spMkLst>
        </pc:spChg>
        <pc:spChg chg="add mod">
          <ac:chgData name="Endre Synnes" userId="21127895-744f-4d27-8863-f10bf779c256" providerId="ADAL" clId="{F8F15E31-102B-E740-B1C5-2FAC6F5599C0}" dt="2022-02-10T08:11:06.928" v="3321" actId="1076"/>
          <ac:spMkLst>
            <pc:docMk/>
            <pc:sldMk cId="2025928766" sldId="366"/>
            <ac:spMk id="11" creationId="{77B65331-F88C-3D42-B1FE-13DE272F4682}"/>
          </ac:spMkLst>
        </pc:spChg>
        <pc:spChg chg="add del mod">
          <ac:chgData name="Endre Synnes" userId="21127895-744f-4d27-8863-f10bf779c256" providerId="ADAL" clId="{F8F15E31-102B-E740-B1C5-2FAC6F5599C0}" dt="2022-02-04T11:31:13.080" v="1327" actId="26606"/>
          <ac:spMkLst>
            <pc:docMk/>
            <pc:sldMk cId="2025928766" sldId="366"/>
            <ac:spMk id="12" creationId="{BD1E088C-1D78-4C94-A899-D796512BE672}"/>
          </ac:spMkLst>
        </pc:spChg>
        <pc:picChg chg="mod ord">
          <ac:chgData name="Endre Synnes" userId="21127895-744f-4d27-8863-f10bf779c256" providerId="ADAL" clId="{F8F15E31-102B-E740-B1C5-2FAC6F5599C0}" dt="2022-02-10T08:10:57.235" v="3320" actId="14100"/>
          <ac:picMkLst>
            <pc:docMk/>
            <pc:sldMk cId="2025928766" sldId="366"/>
            <ac:picMk id="4" creationId="{CC0913ED-06B3-4C3E-BC13-7380F81F7778}"/>
          </ac:picMkLst>
        </pc:picChg>
      </pc:sldChg>
      <pc:sldChg chg="delSp modSp add mod modNotesTx">
        <pc:chgData name="Endre Synnes" userId="21127895-744f-4d27-8863-f10bf779c256" providerId="ADAL" clId="{F8F15E31-102B-E740-B1C5-2FAC6F5599C0}" dt="2022-02-08T11:19:44.773" v="2373" actId="478"/>
        <pc:sldMkLst>
          <pc:docMk/>
          <pc:sldMk cId="2110126882" sldId="367"/>
        </pc:sldMkLst>
        <pc:graphicFrameChg chg="del mod">
          <ac:chgData name="Endre Synnes" userId="21127895-744f-4d27-8863-f10bf779c256" providerId="ADAL" clId="{F8F15E31-102B-E740-B1C5-2FAC6F5599C0}" dt="2022-02-08T11:19:44.773" v="2373" actId="478"/>
          <ac:graphicFrameMkLst>
            <pc:docMk/>
            <pc:sldMk cId="2110126882" sldId="367"/>
            <ac:graphicFrameMk id="5" creationId="{D10D7E67-A170-4788-8F56-FB1822B34612}"/>
          </ac:graphicFrameMkLst>
        </pc:graphicFrameChg>
      </pc:sldChg>
      <pc:sldChg chg="modSp new mod">
        <pc:chgData name="Endre Synnes" userId="21127895-744f-4d27-8863-f10bf779c256" providerId="ADAL" clId="{F8F15E31-102B-E740-B1C5-2FAC6F5599C0}" dt="2022-02-04T11:50:20.253" v="1455" actId="20577"/>
        <pc:sldMkLst>
          <pc:docMk/>
          <pc:sldMk cId="3801477228" sldId="368"/>
        </pc:sldMkLst>
        <pc:spChg chg="mod">
          <ac:chgData name="Endre Synnes" userId="21127895-744f-4d27-8863-f10bf779c256" providerId="ADAL" clId="{F8F15E31-102B-E740-B1C5-2FAC6F5599C0}" dt="2022-02-04T11:50:20.253" v="1455" actId="20577"/>
          <ac:spMkLst>
            <pc:docMk/>
            <pc:sldMk cId="3801477228" sldId="368"/>
            <ac:spMk id="2" creationId="{9C2DF7B7-FEBF-5241-B569-79881AC2487B}"/>
          </ac:spMkLst>
        </pc:spChg>
      </pc:sldChg>
      <pc:sldChg chg="modSp add del">
        <pc:chgData name="Endre Synnes" userId="21127895-744f-4d27-8863-f10bf779c256" providerId="ADAL" clId="{F8F15E31-102B-E740-B1C5-2FAC6F5599C0}" dt="2022-02-04T12:09:07.525" v="1846" actId="2696"/>
        <pc:sldMkLst>
          <pc:docMk/>
          <pc:sldMk cId="1007587514" sldId="369"/>
        </pc:sldMkLst>
        <pc:spChg chg="mod">
          <ac:chgData name="Endre Synnes" userId="21127895-744f-4d27-8863-f10bf779c256" providerId="ADAL" clId="{F8F15E31-102B-E740-B1C5-2FAC6F5599C0}" dt="2022-02-04T11:54:20.226" v="1663"/>
          <ac:spMkLst>
            <pc:docMk/>
            <pc:sldMk cId="1007587514" sldId="369"/>
            <ac:spMk id="4" creationId="{36B1E849-FA82-B64D-94D9-844AF1B3C1B5}"/>
          </ac:spMkLst>
        </pc:spChg>
      </pc:sldChg>
      <pc:sldChg chg="add mod modShow">
        <pc:chgData name="Endre Synnes" userId="21127895-744f-4d27-8863-f10bf779c256" providerId="ADAL" clId="{F8F15E31-102B-E740-B1C5-2FAC6F5599C0}" dt="2022-02-04T12:34:39.867" v="1991" actId="729"/>
        <pc:sldMkLst>
          <pc:docMk/>
          <pc:sldMk cId="278699449" sldId="370"/>
        </pc:sldMkLst>
      </pc:sldChg>
      <pc:sldChg chg="modSp add mod modNotesTx">
        <pc:chgData name="Endre Synnes" userId="21127895-744f-4d27-8863-f10bf779c256" providerId="ADAL" clId="{F8F15E31-102B-E740-B1C5-2FAC6F5599C0}" dt="2022-02-15T11:01:29.941" v="6112" actId="20577"/>
        <pc:sldMkLst>
          <pc:docMk/>
          <pc:sldMk cId="2015518647" sldId="371"/>
        </pc:sldMkLst>
        <pc:spChg chg="mod">
          <ac:chgData name="Endre Synnes" userId="21127895-744f-4d27-8863-f10bf779c256" providerId="ADAL" clId="{F8F15E31-102B-E740-B1C5-2FAC6F5599C0}" dt="2022-02-04T12:09:28.049" v="1885" actId="20577"/>
          <ac:spMkLst>
            <pc:docMk/>
            <pc:sldMk cId="2015518647" sldId="371"/>
            <ac:spMk id="3" creationId="{84F0316C-9F33-496A-969C-08E4D810F234}"/>
          </ac:spMkLst>
        </pc:spChg>
        <pc:graphicFrameChg chg="mod">
          <ac:chgData name="Endre Synnes" userId="21127895-744f-4d27-8863-f10bf779c256" providerId="ADAL" clId="{F8F15E31-102B-E740-B1C5-2FAC6F5599C0}" dt="2022-02-10T09:14:22.462" v="4074" actId="1076"/>
          <ac:graphicFrameMkLst>
            <pc:docMk/>
            <pc:sldMk cId="2015518647" sldId="371"/>
            <ac:graphicFrameMk id="4" creationId="{07FF7DF5-B61A-4DBC-A895-ECCD27899DDB}"/>
          </ac:graphicFrameMkLst>
        </pc:graphicFrameChg>
      </pc:sldChg>
      <pc:sldChg chg="modSp add mod modNotesTx">
        <pc:chgData name="Endre Synnes" userId="21127895-744f-4d27-8863-f10bf779c256" providerId="ADAL" clId="{F8F15E31-102B-E740-B1C5-2FAC6F5599C0}" dt="2022-02-15T11:08:14.339" v="6214" actId="404"/>
        <pc:sldMkLst>
          <pc:docMk/>
          <pc:sldMk cId="3190677197" sldId="372"/>
        </pc:sldMkLst>
        <pc:spChg chg="mod">
          <ac:chgData name="Endre Synnes" userId="21127895-744f-4d27-8863-f10bf779c256" providerId="ADAL" clId="{F8F15E31-102B-E740-B1C5-2FAC6F5599C0}" dt="2022-02-04T12:27:38.102" v="1980" actId="1076"/>
          <ac:spMkLst>
            <pc:docMk/>
            <pc:sldMk cId="3190677197" sldId="372"/>
            <ac:spMk id="3" creationId="{F2EBEC5F-7F6D-4B8B-9442-9FCD45663A62}"/>
          </ac:spMkLst>
        </pc:spChg>
        <pc:graphicFrameChg chg="mod modGraphic">
          <ac:chgData name="Endre Synnes" userId="21127895-744f-4d27-8863-f10bf779c256" providerId="ADAL" clId="{F8F15E31-102B-E740-B1C5-2FAC6F5599C0}" dt="2022-02-15T11:08:14.339" v="6214" actId="404"/>
          <ac:graphicFrameMkLst>
            <pc:docMk/>
            <pc:sldMk cId="3190677197" sldId="372"/>
            <ac:graphicFrameMk id="4" creationId="{5613EA30-34AD-48AC-B47F-072DB1DB032C}"/>
          </ac:graphicFrameMkLst>
        </pc:graphicFrameChg>
      </pc:sldChg>
      <pc:sldChg chg="addSp delSp modSp add mod modClrScheme chgLayout modNotesTx">
        <pc:chgData name="Endre Synnes" userId="21127895-744f-4d27-8863-f10bf779c256" providerId="ADAL" clId="{F8F15E31-102B-E740-B1C5-2FAC6F5599C0}" dt="2022-02-15T11:43:40.559" v="7458" actId="20577"/>
        <pc:sldMkLst>
          <pc:docMk/>
          <pc:sldMk cId="2109250377" sldId="373"/>
        </pc:sldMkLst>
        <pc:spChg chg="mod ord">
          <ac:chgData name="Endre Synnes" userId="21127895-744f-4d27-8863-f10bf779c256" providerId="ADAL" clId="{F8F15E31-102B-E740-B1C5-2FAC6F5599C0}" dt="2022-02-10T08:27:48.204" v="3911" actId="20577"/>
          <ac:spMkLst>
            <pc:docMk/>
            <pc:sldMk cId="2109250377" sldId="373"/>
            <ac:spMk id="2" creationId="{9C2DF7B7-FEBF-5241-B569-79881AC2487B}"/>
          </ac:spMkLst>
        </pc:spChg>
        <pc:spChg chg="del mod ord">
          <ac:chgData name="Endre Synnes" userId="21127895-744f-4d27-8863-f10bf779c256" providerId="ADAL" clId="{F8F15E31-102B-E740-B1C5-2FAC6F5599C0}" dt="2022-02-08T11:21:00.824" v="2379" actId="700"/>
          <ac:spMkLst>
            <pc:docMk/>
            <pc:sldMk cId="2109250377" sldId="373"/>
            <ac:spMk id="3" creationId="{606C79E0-4122-1E46-A2B0-96E9D68315C6}"/>
          </ac:spMkLst>
        </pc:spChg>
        <pc:spChg chg="add mod ord">
          <ac:chgData name="Endre Synnes" userId="21127895-744f-4d27-8863-f10bf779c256" providerId="ADAL" clId="{F8F15E31-102B-E740-B1C5-2FAC6F5599C0}" dt="2022-02-08T11:21:00.824" v="2379" actId="700"/>
          <ac:spMkLst>
            <pc:docMk/>
            <pc:sldMk cId="2109250377" sldId="373"/>
            <ac:spMk id="4" creationId="{08F2C52D-4351-6742-9631-9F5446B80DC8}"/>
          </ac:spMkLst>
        </pc:spChg>
      </pc:sldChg>
      <pc:sldChg chg="addSp delSp modSp add mod ord modClrScheme chgLayout">
        <pc:chgData name="Endre Synnes" userId="21127895-744f-4d27-8863-f10bf779c256" providerId="ADAL" clId="{F8F15E31-102B-E740-B1C5-2FAC6F5599C0}" dt="2022-02-10T09:17:20.884" v="4092" actId="20577"/>
        <pc:sldMkLst>
          <pc:docMk/>
          <pc:sldMk cId="2657108742" sldId="374"/>
        </pc:sldMkLst>
        <pc:spChg chg="mod ord">
          <ac:chgData name="Endre Synnes" userId="21127895-744f-4d27-8863-f10bf779c256" providerId="ADAL" clId="{F8F15E31-102B-E740-B1C5-2FAC6F5599C0}" dt="2022-02-10T09:17:20.884" v="4092" actId="20577"/>
          <ac:spMkLst>
            <pc:docMk/>
            <pc:sldMk cId="2657108742" sldId="374"/>
            <ac:spMk id="2" creationId="{9C2DF7B7-FEBF-5241-B569-79881AC2487B}"/>
          </ac:spMkLst>
        </pc:spChg>
        <pc:spChg chg="add mod ord">
          <ac:chgData name="Endre Synnes" userId="21127895-744f-4d27-8863-f10bf779c256" providerId="ADAL" clId="{F8F15E31-102B-E740-B1C5-2FAC6F5599C0}" dt="2022-02-08T11:21:25.417" v="2396" actId="700"/>
          <ac:spMkLst>
            <pc:docMk/>
            <pc:sldMk cId="2657108742" sldId="374"/>
            <ac:spMk id="3" creationId="{9EB16288-B07D-2A45-BA03-B2640F867389}"/>
          </ac:spMkLst>
        </pc:spChg>
        <pc:spChg chg="del mod ord">
          <ac:chgData name="Endre Synnes" userId="21127895-744f-4d27-8863-f10bf779c256" providerId="ADAL" clId="{F8F15E31-102B-E740-B1C5-2FAC6F5599C0}" dt="2022-02-08T11:21:25.417" v="2396" actId="700"/>
          <ac:spMkLst>
            <pc:docMk/>
            <pc:sldMk cId="2657108742" sldId="374"/>
            <ac:spMk id="4" creationId="{08F2C52D-4351-6742-9631-9F5446B80DC8}"/>
          </ac:spMkLst>
        </pc:spChg>
      </pc:sldChg>
      <pc:sldChg chg="modSp add mod ord modNotesTx">
        <pc:chgData name="Endre Synnes" userId="21127895-744f-4d27-8863-f10bf779c256" providerId="ADAL" clId="{F8F15E31-102B-E740-B1C5-2FAC6F5599C0}" dt="2022-02-15T11:00:13.784" v="6017" actId="20577"/>
        <pc:sldMkLst>
          <pc:docMk/>
          <pc:sldMk cId="3611602329" sldId="375"/>
        </pc:sldMkLst>
        <pc:spChg chg="mod">
          <ac:chgData name="Endre Synnes" userId="21127895-744f-4d27-8863-f10bf779c256" providerId="ADAL" clId="{F8F15E31-102B-E740-B1C5-2FAC6F5599C0}" dt="2022-02-08T11:21:47.178" v="2408" actId="20577"/>
          <ac:spMkLst>
            <pc:docMk/>
            <pc:sldMk cId="3611602329" sldId="375"/>
            <ac:spMk id="2" creationId="{9C2DF7B7-FEBF-5241-B569-79881AC2487B}"/>
          </ac:spMkLst>
        </pc:spChg>
      </pc:sldChg>
      <pc:sldChg chg="addSp delSp modSp add mod ord modNotesTx">
        <pc:chgData name="Endre Synnes" userId="21127895-744f-4d27-8863-f10bf779c256" providerId="ADAL" clId="{F8F15E31-102B-E740-B1C5-2FAC6F5599C0}" dt="2022-02-10T09:26:41.757" v="4415" actId="20577"/>
        <pc:sldMkLst>
          <pc:docMk/>
          <pc:sldMk cId="1610613704" sldId="376"/>
        </pc:sldMkLst>
        <pc:spChg chg="mod">
          <ac:chgData name="Endre Synnes" userId="21127895-744f-4d27-8863-f10bf779c256" providerId="ADAL" clId="{F8F15E31-102B-E740-B1C5-2FAC6F5599C0}" dt="2022-02-10T09:25:16.415" v="4263" actId="20577"/>
          <ac:spMkLst>
            <pc:docMk/>
            <pc:sldMk cId="1610613704" sldId="376"/>
            <ac:spMk id="3" creationId="{0A112377-3A37-F54A-8E07-7112E2086773}"/>
          </ac:spMkLst>
        </pc:spChg>
        <pc:spChg chg="del mod">
          <ac:chgData name="Endre Synnes" userId="21127895-744f-4d27-8863-f10bf779c256" providerId="ADAL" clId="{F8F15E31-102B-E740-B1C5-2FAC6F5599C0}" dt="2022-02-10T09:25:04.734" v="4258" actId="478"/>
          <ac:spMkLst>
            <pc:docMk/>
            <pc:sldMk cId="1610613704" sldId="376"/>
            <ac:spMk id="4" creationId="{4365AC60-7297-DF46-8DAB-F82B0D7F2FF7}"/>
          </ac:spMkLst>
        </pc:spChg>
        <pc:spChg chg="add del mod">
          <ac:chgData name="Endre Synnes" userId="21127895-744f-4d27-8863-f10bf779c256" providerId="ADAL" clId="{F8F15E31-102B-E740-B1C5-2FAC6F5599C0}" dt="2022-02-10T09:25:07.775" v="4259"/>
          <ac:spMkLst>
            <pc:docMk/>
            <pc:sldMk cId="1610613704" sldId="376"/>
            <ac:spMk id="7" creationId="{2655C173-5A12-974B-B3E9-347329C22E94}"/>
          </ac:spMkLst>
        </pc:spChg>
        <pc:picChg chg="add mod">
          <ac:chgData name="Endre Synnes" userId="21127895-744f-4d27-8863-f10bf779c256" providerId="ADAL" clId="{F8F15E31-102B-E740-B1C5-2FAC6F5599C0}" dt="2022-02-10T09:25:10.040" v="4260" actId="27614"/>
          <ac:picMkLst>
            <pc:docMk/>
            <pc:sldMk cId="1610613704" sldId="376"/>
            <ac:picMk id="9" creationId="{A5285B54-6ECC-0B48-A551-BC00DC18120C}"/>
          </ac:picMkLst>
        </pc:picChg>
      </pc:sldChg>
      <pc:sldChg chg="addSp delSp modSp new mod">
        <pc:chgData name="Endre Synnes" userId="21127895-744f-4d27-8863-f10bf779c256" providerId="ADAL" clId="{F8F15E31-102B-E740-B1C5-2FAC6F5599C0}" dt="2022-02-15T11:42:51.923" v="7457" actId="20577"/>
        <pc:sldMkLst>
          <pc:docMk/>
          <pc:sldMk cId="3692221270" sldId="377"/>
        </pc:sldMkLst>
        <pc:spChg chg="mod">
          <ac:chgData name="Endre Synnes" userId="21127895-744f-4d27-8863-f10bf779c256" providerId="ADAL" clId="{F8F15E31-102B-E740-B1C5-2FAC6F5599C0}" dt="2022-02-10T08:27:25.220" v="3867" actId="20577"/>
          <ac:spMkLst>
            <pc:docMk/>
            <pc:sldMk cId="3692221270" sldId="377"/>
            <ac:spMk id="3" creationId="{531BE600-E025-104F-9F53-49E7E26F9BF9}"/>
          </ac:spMkLst>
        </pc:spChg>
        <pc:spChg chg="mod">
          <ac:chgData name="Endre Synnes" userId="21127895-744f-4d27-8863-f10bf779c256" providerId="ADAL" clId="{F8F15E31-102B-E740-B1C5-2FAC6F5599C0}" dt="2022-02-15T11:42:51.923" v="7457" actId="20577"/>
          <ac:spMkLst>
            <pc:docMk/>
            <pc:sldMk cId="3692221270" sldId="377"/>
            <ac:spMk id="4" creationId="{6F2EF945-DC79-254A-8C40-83B655E96BA2}"/>
          </ac:spMkLst>
        </pc:spChg>
        <pc:spChg chg="add del mod">
          <ac:chgData name="Endre Synnes" userId="21127895-744f-4d27-8863-f10bf779c256" providerId="ADAL" clId="{F8F15E31-102B-E740-B1C5-2FAC6F5599C0}" dt="2022-02-10T09:18:14.148" v="4097" actId="767"/>
          <ac:spMkLst>
            <pc:docMk/>
            <pc:sldMk cId="3692221270" sldId="377"/>
            <ac:spMk id="6" creationId="{426BD790-0820-CE4A-AFEE-5A9E7068FCD1}"/>
          </ac:spMkLst>
        </pc:spChg>
      </pc:sldChg>
      <pc:sldChg chg="addSp delSp modSp add mod modNotesTx">
        <pc:chgData name="Endre Synnes" userId="21127895-744f-4d27-8863-f10bf779c256" providerId="ADAL" clId="{F8F15E31-102B-E740-B1C5-2FAC6F5599C0}" dt="2022-02-15T11:08:22.795" v="6215" actId="20577"/>
        <pc:sldMkLst>
          <pc:docMk/>
          <pc:sldMk cId="926238481" sldId="378"/>
        </pc:sldMkLst>
        <pc:spChg chg="del">
          <ac:chgData name="Endre Synnes" userId="21127895-744f-4d27-8863-f10bf779c256" providerId="ADAL" clId="{F8F15E31-102B-E740-B1C5-2FAC6F5599C0}" dt="2022-02-10T09:10:30.582" v="4048" actId="478"/>
          <ac:spMkLst>
            <pc:docMk/>
            <pc:sldMk cId="926238481" sldId="378"/>
            <ac:spMk id="3" creationId="{21F9548F-5D4C-4016-8C43-79C9844ECE91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5" creationId="{E3543AA5-0925-49EC-8212-D2CC39D20744}"/>
          </ac:spMkLst>
        </pc:spChg>
        <pc:spChg chg="mod">
          <ac:chgData name="Endre Synnes" userId="21127895-744f-4d27-8863-f10bf779c256" providerId="ADAL" clId="{F8F15E31-102B-E740-B1C5-2FAC6F5599C0}" dt="2022-02-15T11:08:22.795" v="6215" actId="20577"/>
          <ac:spMkLst>
            <pc:docMk/>
            <pc:sldMk cId="926238481" sldId="378"/>
            <ac:spMk id="6" creationId="{7A9FF8C2-5A57-4AF2-B43A-911AB4EA3E4B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7" creationId="{D60844BD-4A71-40F5-80B4-C55D26CAB4E5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8" creationId="{21F94A30-D239-403F-A919-5C479D14A8BB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9" creationId="{75B0CFF6-ADFD-4996-B2F0-23B0EE610752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10" creationId="{2F2F7EBE-3AEF-474C-B579-E667A3F40A5F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11" creationId="{25104F7B-B5F8-42DA-844D-A50AAD31EB5B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12" creationId="{183B8F66-89AC-448D-A105-62659326061F}"/>
          </ac:spMkLst>
        </pc:spChg>
        <pc:spChg chg="mod">
          <ac:chgData name="Endre Synnes" userId="21127895-744f-4d27-8863-f10bf779c256" providerId="ADAL" clId="{F8F15E31-102B-E740-B1C5-2FAC6F5599C0}" dt="2022-02-10T09:10:15.176" v="4047" actId="1076"/>
          <ac:spMkLst>
            <pc:docMk/>
            <pc:sldMk cId="926238481" sldId="378"/>
            <ac:spMk id="13" creationId="{DE86CB82-0F68-4C59-B562-CA6463CC6569}"/>
          </ac:spMkLst>
        </pc:spChg>
        <pc:spChg chg="del">
          <ac:chgData name="Endre Synnes" userId="21127895-744f-4d27-8863-f10bf779c256" providerId="ADAL" clId="{F8F15E31-102B-E740-B1C5-2FAC6F5599C0}" dt="2022-02-10T09:09:53.784" v="4041" actId="478"/>
          <ac:spMkLst>
            <pc:docMk/>
            <pc:sldMk cId="926238481" sldId="378"/>
            <ac:spMk id="14" creationId="{B8314067-9846-406F-A2AD-884C66378AC9}"/>
          </ac:spMkLst>
        </pc:spChg>
        <pc:spChg chg="del mod">
          <ac:chgData name="Endre Synnes" userId="21127895-744f-4d27-8863-f10bf779c256" providerId="ADAL" clId="{F8F15E31-102B-E740-B1C5-2FAC6F5599C0}" dt="2022-02-10T09:09:56.534" v="4043" actId="478"/>
          <ac:spMkLst>
            <pc:docMk/>
            <pc:sldMk cId="926238481" sldId="378"/>
            <ac:spMk id="15" creationId="{BBC811A6-2E71-4BDC-8CF0-67A2B18A136C}"/>
          </ac:spMkLst>
        </pc:spChg>
        <pc:spChg chg="del">
          <ac:chgData name="Endre Synnes" userId="21127895-744f-4d27-8863-f10bf779c256" providerId="ADAL" clId="{F8F15E31-102B-E740-B1C5-2FAC6F5599C0}" dt="2022-02-10T09:09:58.898" v="4044" actId="478"/>
          <ac:spMkLst>
            <pc:docMk/>
            <pc:sldMk cId="926238481" sldId="378"/>
            <ac:spMk id="16" creationId="{111E636B-DD17-42B4-85DE-56A6E0C552FD}"/>
          </ac:spMkLst>
        </pc:spChg>
        <pc:spChg chg="add mod">
          <ac:chgData name="Endre Synnes" userId="21127895-744f-4d27-8863-f10bf779c256" providerId="ADAL" clId="{F8F15E31-102B-E740-B1C5-2FAC6F5599C0}" dt="2022-02-10T09:10:50.338" v="4052"/>
          <ac:spMkLst>
            <pc:docMk/>
            <pc:sldMk cId="926238481" sldId="378"/>
            <ac:spMk id="17" creationId="{0E6736FF-5078-5A46-A3C1-FD53136E901D}"/>
          </ac:spMkLst>
        </pc:spChg>
        <pc:spChg chg="add del mod">
          <ac:chgData name="Endre Synnes" userId="21127895-744f-4d27-8863-f10bf779c256" providerId="ADAL" clId="{F8F15E31-102B-E740-B1C5-2FAC6F5599C0}" dt="2022-02-10T09:10:39.092" v="4050"/>
          <ac:spMkLst>
            <pc:docMk/>
            <pc:sldMk cId="926238481" sldId="378"/>
            <ac:spMk id="18" creationId="{F14F09AB-28B8-DD4D-984D-9CB2EAFB36BF}"/>
          </ac:spMkLst>
        </pc:spChg>
        <pc:graphicFrameChg chg="mod">
          <ac:chgData name="Endre Synnes" userId="21127895-744f-4d27-8863-f10bf779c256" providerId="ADAL" clId="{F8F15E31-102B-E740-B1C5-2FAC6F5599C0}" dt="2022-02-10T09:14:41.620" v="4076" actId="1076"/>
          <ac:graphicFrameMkLst>
            <pc:docMk/>
            <pc:sldMk cId="926238481" sldId="378"/>
            <ac:graphicFrameMk id="4" creationId="{FD3AF222-3BA1-45BD-BE0B-FD0FE89E2CA3}"/>
          </ac:graphicFrameMkLst>
        </pc:graphicFrameChg>
      </pc:sldChg>
      <pc:sldChg chg="addSp delSp modSp new mod ord">
        <pc:chgData name="Endre Synnes" userId="21127895-744f-4d27-8863-f10bf779c256" providerId="ADAL" clId="{F8F15E31-102B-E740-B1C5-2FAC6F5599C0}" dt="2022-02-10T09:16:55.463" v="4078" actId="20578"/>
        <pc:sldMkLst>
          <pc:docMk/>
          <pc:sldMk cId="2110060328" sldId="379"/>
        </pc:sldMkLst>
        <pc:spChg chg="del">
          <ac:chgData name="Endre Synnes" userId="21127895-744f-4d27-8863-f10bf779c256" providerId="ADAL" clId="{F8F15E31-102B-E740-B1C5-2FAC6F5599C0}" dt="2022-02-10T09:13:01.419" v="4058" actId="478"/>
          <ac:spMkLst>
            <pc:docMk/>
            <pc:sldMk cId="2110060328" sldId="379"/>
            <ac:spMk id="2" creationId="{D4873109-4185-AE4D-87A7-24126108B3EE}"/>
          </ac:spMkLst>
        </pc:spChg>
        <pc:spChg chg="mod">
          <ac:chgData name="Endre Synnes" userId="21127895-744f-4d27-8863-f10bf779c256" providerId="ADAL" clId="{F8F15E31-102B-E740-B1C5-2FAC6F5599C0}" dt="2022-02-10T09:13:53.235" v="4073" actId="113"/>
          <ac:spMkLst>
            <pc:docMk/>
            <pc:sldMk cId="2110060328" sldId="379"/>
            <ac:spMk id="3" creationId="{27625056-D4BC-554C-95DB-8EE9BE40E849}"/>
          </ac:spMkLst>
        </pc:spChg>
        <pc:spChg chg="mod">
          <ac:chgData name="Endre Synnes" userId="21127895-744f-4d27-8863-f10bf779c256" providerId="ADAL" clId="{F8F15E31-102B-E740-B1C5-2FAC6F5599C0}" dt="2022-02-10T09:13:18.974" v="4060" actId="207"/>
          <ac:spMkLst>
            <pc:docMk/>
            <pc:sldMk cId="2110060328" sldId="379"/>
            <ac:spMk id="10" creationId="{0DA79488-A484-CF46-BEDF-FB29D9B9A2FD}"/>
          </ac:spMkLst>
        </pc:spChg>
        <pc:grpChg chg="add mod">
          <ac:chgData name="Endre Synnes" userId="21127895-744f-4d27-8863-f10bf779c256" providerId="ADAL" clId="{F8F15E31-102B-E740-B1C5-2FAC6F5599C0}" dt="2022-02-10T09:12:58.632" v="4057" actId="14100"/>
          <ac:grpSpMkLst>
            <pc:docMk/>
            <pc:sldMk cId="2110060328" sldId="379"/>
            <ac:grpSpMk id="4" creationId="{33435EAB-19DD-C34E-A0E8-DDE7383C7CD6}"/>
          </ac:grpSpMkLst>
        </pc:grpChg>
        <pc:picChg chg="mod">
          <ac:chgData name="Endre Synnes" userId="21127895-744f-4d27-8863-f10bf779c256" providerId="ADAL" clId="{F8F15E31-102B-E740-B1C5-2FAC6F5599C0}" dt="2022-02-10T09:12:48.890" v="4054"/>
          <ac:picMkLst>
            <pc:docMk/>
            <pc:sldMk cId="2110060328" sldId="379"/>
            <ac:picMk id="5" creationId="{7FBA960B-9D5B-4340-80A8-B06348DDBA56}"/>
          </ac:picMkLst>
        </pc:picChg>
        <pc:picChg chg="mod">
          <ac:chgData name="Endre Synnes" userId="21127895-744f-4d27-8863-f10bf779c256" providerId="ADAL" clId="{F8F15E31-102B-E740-B1C5-2FAC6F5599C0}" dt="2022-02-10T09:12:48.890" v="4054"/>
          <ac:picMkLst>
            <pc:docMk/>
            <pc:sldMk cId="2110060328" sldId="379"/>
            <ac:picMk id="6" creationId="{5862CC04-F1BD-B942-8385-B0CF2ACFE9F1}"/>
          </ac:picMkLst>
        </pc:picChg>
        <pc:picChg chg="mod">
          <ac:chgData name="Endre Synnes" userId="21127895-744f-4d27-8863-f10bf779c256" providerId="ADAL" clId="{F8F15E31-102B-E740-B1C5-2FAC6F5599C0}" dt="2022-02-10T09:12:48.890" v="4054"/>
          <ac:picMkLst>
            <pc:docMk/>
            <pc:sldMk cId="2110060328" sldId="379"/>
            <ac:picMk id="7" creationId="{61059591-A660-9F40-84F0-F3735248C948}"/>
          </ac:picMkLst>
        </pc:picChg>
        <pc:picChg chg="mod">
          <ac:chgData name="Endre Synnes" userId="21127895-744f-4d27-8863-f10bf779c256" providerId="ADAL" clId="{F8F15E31-102B-E740-B1C5-2FAC6F5599C0}" dt="2022-02-10T09:12:48.890" v="4054"/>
          <ac:picMkLst>
            <pc:docMk/>
            <pc:sldMk cId="2110060328" sldId="379"/>
            <ac:picMk id="8" creationId="{0CE774F9-8D23-BA4B-B1FE-16664998D1EF}"/>
          </ac:picMkLst>
        </pc:picChg>
        <pc:picChg chg="mod">
          <ac:chgData name="Endre Synnes" userId="21127895-744f-4d27-8863-f10bf779c256" providerId="ADAL" clId="{F8F15E31-102B-E740-B1C5-2FAC6F5599C0}" dt="2022-02-10T09:12:48.890" v="4054"/>
          <ac:picMkLst>
            <pc:docMk/>
            <pc:sldMk cId="2110060328" sldId="379"/>
            <ac:picMk id="9" creationId="{3C7C9F2F-6754-8845-89B2-0FB11BC70100}"/>
          </ac:picMkLst>
        </pc:picChg>
      </pc:sldChg>
      <pc:sldChg chg="add modNotesTx">
        <pc:chgData name="Endre Synnes" userId="21127895-744f-4d27-8863-f10bf779c256" providerId="ADAL" clId="{F8F15E31-102B-E740-B1C5-2FAC6F5599C0}" dt="2022-02-15T11:00:02.210" v="6016" actId="20577"/>
        <pc:sldMkLst>
          <pc:docMk/>
          <pc:sldMk cId="597731925" sldId="380"/>
        </pc:sldMkLst>
      </pc:sldChg>
      <pc:sldChg chg="modSp add mod">
        <pc:chgData name="Endre Synnes" userId="21127895-744f-4d27-8863-f10bf779c256" providerId="ADAL" clId="{F8F15E31-102B-E740-B1C5-2FAC6F5599C0}" dt="2022-02-15T11:29:03.934" v="7171" actId="1076"/>
        <pc:sldMkLst>
          <pc:docMk/>
          <pc:sldMk cId="1095629643" sldId="381"/>
        </pc:sldMkLst>
        <pc:spChg chg="mod">
          <ac:chgData name="Endre Synnes" userId="21127895-744f-4d27-8863-f10bf779c256" providerId="ADAL" clId="{F8F15E31-102B-E740-B1C5-2FAC6F5599C0}" dt="2022-02-15T11:29:03.234" v="7170" actId="1076"/>
          <ac:spMkLst>
            <pc:docMk/>
            <pc:sldMk cId="1095629643" sldId="381"/>
            <ac:spMk id="4" creationId="{4365AC60-7297-DF46-8DAB-F82B0D7F2FF7}"/>
          </ac:spMkLst>
        </pc:spChg>
        <pc:spChg chg="mod">
          <ac:chgData name="Endre Synnes" userId="21127895-744f-4d27-8863-f10bf779c256" providerId="ADAL" clId="{F8F15E31-102B-E740-B1C5-2FAC6F5599C0}" dt="2022-02-15T11:29:03.934" v="7171" actId="1076"/>
          <ac:spMkLst>
            <pc:docMk/>
            <pc:sldMk cId="1095629643" sldId="381"/>
            <ac:spMk id="5" creationId="{6971725E-60A8-F24F-8E82-B924FE0F4856}"/>
          </ac:spMkLst>
        </pc:spChg>
      </pc:sldChg>
      <pc:sldChg chg="add del">
        <pc:chgData name="Endre Synnes" userId="21127895-744f-4d27-8863-f10bf779c256" providerId="ADAL" clId="{F8F15E31-102B-E740-B1C5-2FAC6F5599C0}" dt="2022-02-10T09:24:56.125" v="4256" actId="2890"/>
        <pc:sldMkLst>
          <pc:docMk/>
          <pc:sldMk cId="1117899420" sldId="381"/>
        </pc:sldMkLst>
      </pc:sldChg>
      <pc:sldChg chg="add del">
        <pc:chgData name="Endre Synnes" userId="21127895-744f-4d27-8863-f10bf779c256" providerId="ADAL" clId="{F8F15E31-102B-E740-B1C5-2FAC6F5599C0}" dt="2022-02-10T10:50:01.023" v="4417" actId="2696"/>
        <pc:sldMkLst>
          <pc:docMk/>
          <pc:sldMk cId="1108569726" sldId="382"/>
        </pc:sldMkLst>
      </pc:sldChg>
      <pc:sldChg chg="addSp delSp modSp add mod modClrScheme chgLayout modNotesTx">
        <pc:chgData name="Endre Synnes" userId="21127895-744f-4d27-8863-f10bf779c256" providerId="ADAL" clId="{F8F15E31-102B-E740-B1C5-2FAC6F5599C0}" dt="2022-02-15T11:23:19.190" v="7023" actId="20577"/>
        <pc:sldMkLst>
          <pc:docMk/>
          <pc:sldMk cId="2164822396" sldId="382"/>
        </pc:sldMkLst>
        <pc:spChg chg="mod ord">
          <ac:chgData name="Endre Synnes" userId="21127895-744f-4d27-8863-f10bf779c256" providerId="ADAL" clId="{F8F15E31-102B-E740-B1C5-2FAC6F5599C0}" dt="2022-02-14T11:59:27.438" v="5037" actId="26606"/>
          <ac:spMkLst>
            <pc:docMk/>
            <pc:sldMk cId="2164822396" sldId="382"/>
            <ac:spMk id="2" creationId="{9F00F986-7A01-6C48-985F-3B7E7650A80D}"/>
          </ac:spMkLst>
        </pc:spChg>
        <pc:spChg chg="mod">
          <ac:chgData name="Endre Synnes" userId="21127895-744f-4d27-8863-f10bf779c256" providerId="ADAL" clId="{F8F15E31-102B-E740-B1C5-2FAC6F5599C0}" dt="2022-02-14T11:59:27.438" v="5037" actId="26606"/>
          <ac:spMkLst>
            <pc:docMk/>
            <pc:sldMk cId="2164822396" sldId="382"/>
            <ac:spMk id="3" creationId="{0A112377-3A37-F54A-8E07-7112E2086773}"/>
          </ac:spMkLst>
        </pc:spChg>
        <pc:spChg chg="del mod">
          <ac:chgData name="Endre Synnes" userId="21127895-744f-4d27-8863-f10bf779c256" providerId="ADAL" clId="{F8F15E31-102B-E740-B1C5-2FAC6F5599C0}" dt="2022-02-14T12:01:10.734" v="5090" actId="478"/>
          <ac:spMkLst>
            <pc:docMk/>
            <pc:sldMk cId="2164822396" sldId="382"/>
            <ac:spMk id="4" creationId="{4365AC60-7297-DF46-8DAB-F82B0D7F2FF7}"/>
          </ac:spMkLst>
        </pc:spChg>
        <pc:spChg chg="add mod">
          <ac:chgData name="Endre Synnes" userId="21127895-744f-4d27-8863-f10bf779c256" providerId="ADAL" clId="{F8F15E31-102B-E740-B1C5-2FAC6F5599C0}" dt="2022-02-15T11:21:04.602" v="6932" actId="1076"/>
          <ac:spMkLst>
            <pc:docMk/>
            <pc:sldMk cId="2164822396" sldId="382"/>
            <ac:spMk id="4" creationId="{648EF513-873F-0D45-A69A-A60E414912E8}"/>
          </ac:spMkLst>
        </pc:spChg>
        <pc:spChg chg="add del">
          <ac:chgData name="Endre Synnes" userId="21127895-744f-4d27-8863-f10bf779c256" providerId="ADAL" clId="{F8F15E31-102B-E740-B1C5-2FAC6F5599C0}" dt="2022-02-14T12:00:03.402" v="5039" actId="478"/>
          <ac:spMkLst>
            <pc:docMk/>
            <pc:sldMk cId="2164822396" sldId="382"/>
            <ac:spMk id="5" creationId="{6971725E-60A8-F24F-8E82-B924FE0F4856}"/>
          </ac:spMkLst>
        </pc:spChg>
        <pc:spChg chg="add mod">
          <ac:chgData name="Endre Synnes" userId="21127895-744f-4d27-8863-f10bf779c256" providerId="ADAL" clId="{F8F15E31-102B-E740-B1C5-2FAC6F5599C0}" dt="2022-02-15T11:21:22.935" v="6938" actId="1076"/>
          <ac:spMkLst>
            <pc:docMk/>
            <pc:sldMk cId="2164822396" sldId="382"/>
            <ac:spMk id="7" creationId="{74F365FE-F4C4-2C45-9021-A30824434109}"/>
          </ac:spMkLst>
        </pc:spChg>
        <pc:spChg chg="add del mod">
          <ac:chgData name="Endre Synnes" userId="21127895-744f-4d27-8863-f10bf779c256" providerId="ADAL" clId="{F8F15E31-102B-E740-B1C5-2FAC6F5599C0}" dt="2022-02-14T12:02:37.174" v="5097" actId="478"/>
          <ac:spMkLst>
            <pc:docMk/>
            <pc:sldMk cId="2164822396" sldId="382"/>
            <ac:spMk id="13" creationId="{3D1E1F25-5696-044D-B840-158832BA1DB1}"/>
          </ac:spMkLst>
        </pc:spChg>
        <pc:picChg chg="del">
          <ac:chgData name="Endre Synnes" userId="21127895-744f-4d27-8863-f10bf779c256" providerId="ADAL" clId="{F8F15E31-102B-E740-B1C5-2FAC6F5599C0}" dt="2022-02-14T11:59:03.281" v="5034" actId="478"/>
          <ac:picMkLst>
            <pc:docMk/>
            <pc:sldMk cId="2164822396" sldId="382"/>
            <ac:picMk id="6" creationId="{7919D504-F273-8443-8BC2-645611890FC7}"/>
          </ac:picMkLst>
        </pc:picChg>
        <pc:picChg chg="del">
          <ac:chgData name="Endre Synnes" userId="21127895-744f-4d27-8863-f10bf779c256" providerId="ADAL" clId="{F8F15E31-102B-E740-B1C5-2FAC6F5599C0}" dt="2022-02-14T11:59:03.281" v="5034" actId="478"/>
          <ac:picMkLst>
            <pc:docMk/>
            <pc:sldMk cId="2164822396" sldId="382"/>
            <ac:picMk id="7" creationId="{18C44A93-34A8-0942-868D-75A777544D57}"/>
          </ac:picMkLst>
        </pc:picChg>
        <pc:picChg chg="del">
          <ac:chgData name="Endre Synnes" userId="21127895-744f-4d27-8863-f10bf779c256" providerId="ADAL" clId="{F8F15E31-102B-E740-B1C5-2FAC6F5599C0}" dt="2022-02-14T11:59:03.281" v="5034" actId="478"/>
          <ac:picMkLst>
            <pc:docMk/>
            <pc:sldMk cId="2164822396" sldId="382"/>
            <ac:picMk id="8" creationId="{A394CFDD-6206-5F48-B802-1B99CC1DE7F6}"/>
          </ac:picMkLst>
        </pc:picChg>
        <pc:picChg chg="del">
          <ac:chgData name="Endre Synnes" userId="21127895-744f-4d27-8863-f10bf779c256" providerId="ADAL" clId="{F8F15E31-102B-E740-B1C5-2FAC6F5599C0}" dt="2022-02-14T11:59:03.281" v="5034" actId="478"/>
          <ac:picMkLst>
            <pc:docMk/>
            <pc:sldMk cId="2164822396" sldId="382"/>
            <ac:picMk id="9" creationId="{D5D75A64-88A6-B948-ADB2-F210DB933D37}"/>
          </ac:picMkLst>
        </pc:picChg>
        <pc:picChg chg="del">
          <ac:chgData name="Endre Synnes" userId="21127895-744f-4d27-8863-f10bf779c256" providerId="ADAL" clId="{F8F15E31-102B-E740-B1C5-2FAC6F5599C0}" dt="2022-02-14T11:59:03.281" v="5034" actId="478"/>
          <ac:picMkLst>
            <pc:docMk/>
            <pc:sldMk cId="2164822396" sldId="382"/>
            <ac:picMk id="10" creationId="{3E9A70AD-F481-1142-818F-7FE29732C6A3}"/>
          </ac:picMkLst>
        </pc:picChg>
        <pc:picChg chg="add mod">
          <ac:chgData name="Endre Synnes" userId="21127895-744f-4d27-8863-f10bf779c256" providerId="ADAL" clId="{F8F15E31-102B-E740-B1C5-2FAC6F5599C0}" dt="2022-02-14T11:59:27.438" v="5037" actId="26606"/>
          <ac:picMkLst>
            <pc:docMk/>
            <pc:sldMk cId="2164822396" sldId="382"/>
            <ac:picMk id="11" creationId="{04F76057-C229-7F4C-ACE8-9DA482A4B331}"/>
          </ac:picMkLst>
        </pc:picChg>
        <pc:picChg chg="add del">
          <ac:chgData name="Endre Synnes" userId="21127895-744f-4d27-8863-f10bf779c256" providerId="ADAL" clId="{F8F15E31-102B-E740-B1C5-2FAC6F5599C0}" dt="2022-02-14T12:02:13.955" v="5092" actId="478"/>
          <ac:picMkLst>
            <pc:docMk/>
            <pc:sldMk cId="2164822396" sldId="382"/>
            <ac:picMk id="14" creationId="{E2D756CD-B18C-A74B-85AF-5A4306EFE753}"/>
          </ac:picMkLst>
        </pc:picChg>
        <pc:picChg chg="add mod">
          <ac:chgData name="Endre Synnes" userId="21127895-744f-4d27-8863-f10bf779c256" providerId="ADAL" clId="{F8F15E31-102B-E740-B1C5-2FAC6F5599C0}" dt="2022-02-15T11:21:08.197" v="6935" actId="1076"/>
          <ac:picMkLst>
            <pc:docMk/>
            <pc:sldMk cId="2164822396" sldId="382"/>
            <ac:picMk id="15" creationId="{C1CAD523-AAA2-BF43-92DB-1DCB969A428C}"/>
          </ac:picMkLst>
        </pc:picChg>
      </pc:sldChg>
      <pc:sldChg chg="addSp delSp modSp add mod modNotesTx">
        <pc:chgData name="Endre Synnes" userId="21127895-744f-4d27-8863-f10bf779c256" providerId="ADAL" clId="{F8F15E31-102B-E740-B1C5-2FAC6F5599C0}" dt="2022-02-14T12:07:15.492" v="5154" actId="478"/>
        <pc:sldMkLst>
          <pc:docMk/>
          <pc:sldMk cId="2103438361" sldId="383"/>
        </pc:sldMkLst>
        <pc:spChg chg="mod">
          <ac:chgData name="Endre Synnes" userId="21127895-744f-4d27-8863-f10bf779c256" providerId="ADAL" clId="{F8F15E31-102B-E740-B1C5-2FAC6F5599C0}" dt="2022-02-14T12:04:34.836" v="5147" actId="20577"/>
          <ac:spMkLst>
            <pc:docMk/>
            <pc:sldMk cId="2103438361" sldId="383"/>
            <ac:spMk id="3" creationId="{0A112377-3A37-F54A-8E07-7112E2086773}"/>
          </ac:spMkLst>
        </pc:spChg>
        <pc:picChg chg="add del mod">
          <ac:chgData name="Endre Synnes" userId="21127895-744f-4d27-8863-f10bf779c256" providerId="ADAL" clId="{F8F15E31-102B-E740-B1C5-2FAC6F5599C0}" dt="2022-02-14T12:07:15.492" v="5154" actId="478"/>
          <ac:picMkLst>
            <pc:docMk/>
            <pc:sldMk cId="2103438361" sldId="383"/>
            <ac:picMk id="6" creationId="{CE641625-B17D-C645-B7DE-92B993A95ACB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7" creationId="{6945FF46-B095-AF43-8A09-562EDAD55FAE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8" creationId="{6DBD6964-A714-1C4C-883D-E6A3254E1542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9" creationId="{C75670E7-45BF-D347-81A1-7AEC88B587BC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10" creationId="{5F3A562E-AAD7-2641-9857-3BD050CCAC7F}"/>
          </ac:picMkLst>
        </pc:picChg>
        <pc:picChg chg="del">
          <ac:chgData name="Endre Synnes" userId="21127895-744f-4d27-8863-f10bf779c256" providerId="ADAL" clId="{F8F15E31-102B-E740-B1C5-2FAC6F5599C0}" dt="2022-02-14T12:04:28.936" v="5137" actId="478"/>
          <ac:picMkLst>
            <pc:docMk/>
            <pc:sldMk cId="2103438361" sldId="383"/>
            <ac:picMk id="11" creationId="{04F76057-C229-7F4C-ACE8-9DA482A4B331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12" creationId="{0F6F703A-CF25-C846-B47E-3ADD3C686525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13" creationId="{922F2FC9-7DF3-2348-867C-70F0AB873F6A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14" creationId="{FDBCFD16-AAF7-AD4A-AE0B-EB09632BEAEA}"/>
          </ac:picMkLst>
        </pc:picChg>
        <pc:picChg chg="del">
          <ac:chgData name="Endre Synnes" userId="21127895-744f-4d27-8863-f10bf779c256" providerId="ADAL" clId="{F8F15E31-102B-E740-B1C5-2FAC6F5599C0}" dt="2022-02-14T12:06:50.896" v="5149" actId="478"/>
          <ac:picMkLst>
            <pc:docMk/>
            <pc:sldMk cId="2103438361" sldId="383"/>
            <ac:picMk id="15" creationId="{C1CAD523-AAA2-BF43-92DB-1DCB969A428C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16" creationId="{3A7CFE06-0B44-3549-AF25-360858692D79}"/>
          </ac:picMkLst>
        </pc:picChg>
        <pc:picChg chg="add mod">
          <ac:chgData name="Endre Synnes" userId="21127895-744f-4d27-8863-f10bf779c256" providerId="ADAL" clId="{F8F15E31-102B-E740-B1C5-2FAC6F5599C0}" dt="2022-02-14T12:07:03.493" v="5153" actId="1076"/>
          <ac:picMkLst>
            <pc:docMk/>
            <pc:sldMk cId="2103438361" sldId="383"/>
            <ac:picMk id="17" creationId="{BD312A36-F240-134A-9E95-10989C5261E7}"/>
          </ac:picMkLst>
        </pc:picChg>
      </pc:sldChg>
      <pc:sldChg chg="modSp new mod">
        <pc:chgData name="Endre Synnes" userId="21127895-744f-4d27-8863-f10bf779c256" providerId="ADAL" clId="{F8F15E31-102B-E740-B1C5-2FAC6F5599C0}" dt="2022-02-15T09:08:44.511" v="5453" actId="20577"/>
        <pc:sldMkLst>
          <pc:docMk/>
          <pc:sldMk cId="2868875132" sldId="384"/>
        </pc:sldMkLst>
        <pc:spChg chg="mod">
          <ac:chgData name="Endre Synnes" userId="21127895-744f-4d27-8863-f10bf779c256" providerId="ADAL" clId="{F8F15E31-102B-E740-B1C5-2FAC6F5599C0}" dt="2022-02-15T09:03:58.188" v="5266" actId="20577"/>
          <ac:spMkLst>
            <pc:docMk/>
            <pc:sldMk cId="2868875132" sldId="384"/>
            <ac:spMk id="3" creationId="{D75BB6CE-7734-A344-A641-0192DF252789}"/>
          </ac:spMkLst>
        </pc:spChg>
        <pc:spChg chg="mod">
          <ac:chgData name="Endre Synnes" userId="21127895-744f-4d27-8863-f10bf779c256" providerId="ADAL" clId="{F8F15E31-102B-E740-B1C5-2FAC6F5599C0}" dt="2022-02-15T09:08:44.511" v="5453" actId="20577"/>
          <ac:spMkLst>
            <pc:docMk/>
            <pc:sldMk cId="2868875132" sldId="384"/>
            <ac:spMk id="4" creationId="{CAA17C6B-B452-4949-9FA6-A333810144CA}"/>
          </ac:spMkLst>
        </pc:spChg>
      </pc:sldChg>
      <pc:sldChg chg="addSp delSp modSp add mod ord modClrScheme chgLayout modNotesTx">
        <pc:chgData name="Endre Synnes" userId="21127895-744f-4d27-8863-f10bf779c256" providerId="ADAL" clId="{F8F15E31-102B-E740-B1C5-2FAC6F5599C0}" dt="2022-02-15T09:24:11.730" v="5517" actId="14100"/>
        <pc:sldMkLst>
          <pc:docMk/>
          <pc:sldMk cId="2922742395" sldId="385"/>
        </pc:sldMkLst>
        <pc:spChg chg="mod ord">
          <ac:chgData name="Endre Synnes" userId="21127895-744f-4d27-8863-f10bf779c256" providerId="ADAL" clId="{F8F15E31-102B-E740-B1C5-2FAC6F5599C0}" dt="2022-02-15T09:24:11.730" v="5517" actId="14100"/>
          <ac:spMkLst>
            <pc:docMk/>
            <pc:sldMk cId="2922742395" sldId="385"/>
            <ac:spMk id="2" creationId="{9C2DF7B7-FEBF-5241-B569-79881AC2487B}"/>
          </ac:spMkLst>
        </pc:spChg>
        <pc:spChg chg="del mod ord">
          <ac:chgData name="Endre Synnes" userId="21127895-744f-4d27-8863-f10bf779c256" providerId="ADAL" clId="{F8F15E31-102B-E740-B1C5-2FAC6F5599C0}" dt="2022-02-15T09:23:38.285" v="5514" actId="700"/>
          <ac:spMkLst>
            <pc:docMk/>
            <pc:sldMk cId="2922742395" sldId="385"/>
            <ac:spMk id="3" creationId="{606C79E0-4122-1E46-A2B0-96E9D68315C6}"/>
          </ac:spMkLst>
        </pc:spChg>
        <pc:spChg chg="add mod ord">
          <ac:chgData name="Endre Synnes" userId="21127895-744f-4d27-8863-f10bf779c256" providerId="ADAL" clId="{F8F15E31-102B-E740-B1C5-2FAC6F5599C0}" dt="2022-02-15T09:23:38.285" v="5514" actId="700"/>
          <ac:spMkLst>
            <pc:docMk/>
            <pc:sldMk cId="2922742395" sldId="385"/>
            <ac:spMk id="4" creationId="{2C455B4D-0CC2-7B4B-854C-10C3A34EB79B}"/>
          </ac:spMkLst>
        </pc:spChg>
      </pc:sldChg>
      <pc:sldChg chg="addSp delSp modSp add mod modClrScheme chgLayout">
        <pc:chgData name="Endre Synnes" userId="21127895-744f-4d27-8863-f10bf779c256" providerId="ADAL" clId="{F8F15E31-102B-E740-B1C5-2FAC6F5599C0}" dt="2022-02-15T09:24:47.954" v="5521" actId="14100"/>
        <pc:sldMkLst>
          <pc:docMk/>
          <pc:sldMk cId="3301581514" sldId="386"/>
        </pc:sldMkLst>
        <pc:spChg chg="mod ord">
          <ac:chgData name="Endre Synnes" userId="21127895-744f-4d27-8863-f10bf779c256" providerId="ADAL" clId="{F8F15E31-102B-E740-B1C5-2FAC6F5599C0}" dt="2022-02-15T09:24:47.954" v="5521" actId="14100"/>
          <ac:spMkLst>
            <pc:docMk/>
            <pc:sldMk cId="3301581514" sldId="386"/>
            <ac:spMk id="2" creationId="{9C2DF7B7-FEBF-5241-B569-79881AC2487B}"/>
          </ac:spMkLst>
        </pc:spChg>
        <pc:spChg chg="del mod ord">
          <ac:chgData name="Endre Synnes" userId="21127895-744f-4d27-8863-f10bf779c256" providerId="ADAL" clId="{F8F15E31-102B-E740-B1C5-2FAC6F5599C0}" dt="2022-02-15T09:24:36.326" v="5519" actId="700"/>
          <ac:spMkLst>
            <pc:docMk/>
            <pc:sldMk cId="3301581514" sldId="386"/>
            <ac:spMk id="3" creationId="{606C79E0-4122-1E46-A2B0-96E9D68315C6}"/>
          </ac:spMkLst>
        </pc:spChg>
        <pc:spChg chg="add mod ord">
          <ac:chgData name="Endre Synnes" userId="21127895-744f-4d27-8863-f10bf779c256" providerId="ADAL" clId="{F8F15E31-102B-E740-B1C5-2FAC6F5599C0}" dt="2022-02-15T09:24:36.326" v="5519" actId="700"/>
          <ac:spMkLst>
            <pc:docMk/>
            <pc:sldMk cId="3301581514" sldId="386"/>
            <ac:spMk id="4" creationId="{C6BB22C2-F139-E448-AF3A-764ADC6E5120}"/>
          </ac:spMkLst>
        </pc:spChg>
      </pc:sldChg>
      <pc:sldChg chg="addSp delSp modSp add mod ord modClrScheme chgLayout">
        <pc:chgData name="Endre Synnes" userId="21127895-744f-4d27-8863-f10bf779c256" providerId="ADAL" clId="{F8F15E31-102B-E740-B1C5-2FAC6F5599C0}" dt="2022-02-15T13:28:44.382" v="7780"/>
        <pc:sldMkLst>
          <pc:docMk/>
          <pc:sldMk cId="3938160265" sldId="387"/>
        </pc:sldMkLst>
        <pc:spChg chg="mod ord">
          <ac:chgData name="Endre Synnes" userId="21127895-744f-4d27-8863-f10bf779c256" providerId="ADAL" clId="{F8F15E31-102B-E740-B1C5-2FAC6F5599C0}" dt="2022-02-15T13:26:18.588" v="7658" actId="700"/>
          <ac:spMkLst>
            <pc:docMk/>
            <pc:sldMk cId="3938160265" sldId="387"/>
            <ac:spMk id="2" creationId="{9C2DF7B7-FEBF-5241-B569-79881AC2487B}"/>
          </ac:spMkLst>
        </pc:spChg>
        <pc:spChg chg="del mod ord">
          <ac:chgData name="Endre Synnes" userId="21127895-744f-4d27-8863-f10bf779c256" providerId="ADAL" clId="{F8F15E31-102B-E740-B1C5-2FAC6F5599C0}" dt="2022-02-15T09:24:22.124" v="5518" actId="700"/>
          <ac:spMkLst>
            <pc:docMk/>
            <pc:sldMk cId="3938160265" sldId="387"/>
            <ac:spMk id="3" creationId="{606C79E0-4122-1E46-A2B0-96E9D68315C6}"/>
          </ac:spMkLst>
        </pc:spChg>
        <pc:spChg chg="add mod ord">
          <ac:chgData name="Endre Synnes" userId="21127895-744f-4d27-8863-f10bf779c256" providerId="ADAL" clId="{F8F15E31-102B-E740-B1C5-2FAC6F5599C0}" dt="2022-02-15T13:28:44.382" v="7780"/>
          <ac:spMkLst>
            <pc:docMk/>
            <pc:sldMk cId="3938160265" sldId="387"/>
            <ac:spMk id="4" creationId="{B4B48A25-6D70-6942-BC0F-EFB0089CE129}"/>
          </ac:spMkLst>
        </pc:spChg>
      </pc:sldChg>
      <pc:sldChg chg="addSp delSp modSp add mod modClrScheme chgLayout">
        <pc:chgData name="Endre Synnes" userId="21127895-744f-4d27-8863-f10bf779c256" providerId="ADAL" clId="{F8F15E31-102B-E740-B1C5-2FAC6F5599C0}" dt="2022-02-15T09:24:05.678" v="5516" actId="14100"/>
        <pc:sldMkLst>
          <pc:docMk/>
          <pc:sldMk cId="2149949616" sldId="388"/>
        </pc:sldMkLst>
        <pc:spChg chg="mod ord">
          <ac:chgData name="Endre Synnes" userId="21127895-744f-4d27-8863-f10bf779c256" providerId="ADAL" clId="{F8F15E31-102B-E740-B1C5-2FAC6F5599C0}" dt="2022-02-15T09:24:05.678" v="5516" actId="14100"/>
          <ac:spMkLst>
            <pc:docMk/>
            <pc:sldMk cId="2149949616" sldId="388"/>
            <ac:spMk id="2" creationId="{9C2DF7B7-FEBF-5241-B569-79881AC2487B}"/>
          </ac:spMkLst>
        </pc:spChg>
        <pc:spChg chg="del mod ord">
          <ac:chgData name="Endre Synnes" userId="21127895-744f-4d27-8863-f10bf779c256" providerId="ADAL" clId="{F8F15E31-102B-E740-B1C5-2FAC6F5599C0}" dt="2022-02-15T09:23:56.526" v="5515" actId="700"/>
          <ac:spMkLst>
            <pc:docMk/>
            <pc:sldMk cId="2149949616" sldId="388"/>
            <ac:spMk id="3" creationId="{606C79E0-4122-1E46-A2B0-96E9D68315C6}"/>
          </ac:spMkLst>
        </pc:spChg>
        <pc:spChg chg="add mod ord">
          <ac:chgData name="Endre Synnes" userId="21127895-744f-4d27-8863-f10bf779c256" providerId="ADAL" clId="{F8F15E31-102B-E740-B1C5-2FAC6F5599C0}" dt="2022-02-15T09:23:56.526" v="5515" actId="700"/>
          <ac:spMkLst>
            <pc:docMk/>
            <pc:sldMk cId="2149949616" sldId="388"/>
            <ac:spMk id="4" creationId="{4D26A571-2641-6747-A910-7F2776BEE214}"/>
          </ac:spMkLst>
        </pc:spChg>
      </pc:sldChg>
      <pc:sldChg chg="new del">
        <pc:chgData name="Endre Synnes" userId="21127895-744f-4d27-8863-f10bf779c256" providerId="ADAL" clId="{F8F15E31-102B-E740-B1C5-2FAC6F5599C0}" dt="2022-02-15T09:23:32.524" v="5513" actId="680"/>
        <pc:sldMkLst>
          <pc:docMk/>
          <pc:sldMk cId="3558546293" sldId="389"/>
        </pc:sldMkLst>
      </pc:sldChg>
      <pc:sldChg chg="add">
        <pc:chgData name="Endre Synnes" userId="21127895-744f-4d27-8863-f10bf779c256" providerId="ADAL" clId="{F8F15E31-102B-E740-B1C5-2FAC6F5599C0}" dt="2022-02-15T13:23:19.559" v="7548" actId="2890"/>
        <pc:sldMkLst>
          <pc:docMk/>
          <pc:sldMk cId="3959785397" sldId="389"/>
        </pc:sldMkLst>
      </pc:sldChg>
      <pc:sldChg chg="modSp new mod ord modNotesTx">
        <pc:chgData name="Endre Synnes" userId="21127895-744f-4d27-8863-f10bf779c256" providerId="ADAL" clId="{F8F15E31-102B-E740-B1C5-2FAC6F5599C0}" dt="2022-02-15T13:27:47.254" v="7778" actId="20577"/>
        <pc:sldMkLst>
          <pc:docMk/>
          <pc:sldMk cId="1086574236" sldId="390"/>
        </pc:sldMkLst>
        <pc:spChg chg="mod">
          <ac:chgData name="Endre Synnes" userId="21127895-744f-4d27-8863-f10bf779c256" providerId="ADAL" clId="{F8F15E31-102B-E740-B1C5-2FAC6F5599C0}" dt="2022-02-15T13:23:54.001" v="7579" actId="20577"/>
          <ac:spMkLst>
            <pc:docMk/>
            <pc:sldMk cId="1086574236" sldId="390"/>
            <ac:spMk id="3" creationId="{D0AA1D92-E68B-004A-8837-E04FE15FA196}"/>
          </ac:spMkLst>
        </pc:spChg>
        <pc:spChg chg="mod">
          <ac:chgData name="Endre Synnes" userId="21127895-744f-4d27-8863-f10bf779c256" providerId="ADAL" clId="{F8F15E31-102B-E740-B1C5-2FAC6F5599C0}" dt="2022-02-15T13:25:47.812" v="7657"/>
          <ac:spMkLst>
            <pc:docMk/>
            <pc:sldMk cId="1086574236" sldId="390"/>
            <ac:spMk id="4" creationId="{8437B270-B221-D74A-95F5-E9C5F4D3616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92DE9C-13E2-3E41-AA6F-D008CD363499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7FE07A-EA1D-FF43-A582-142A8C77182D}">
      <dgm:prSet/>
      <dgm:spPr>
        <a:ln>
          <a:noFill/>
        </a:ln>
      </dgm:spPr>
      <dgm:t>
        <a:bodyPr/>
        <a:lstStyle/>
        <a:p>
          <a:r>
            <a:rPr lang="en-NO" b="1" dirty="0"/>
            <a:t>Serverless</a:t>
          </a:r>
        </a:p>
      </dgm:t>
    </dgm:pt>
    <dgm:pt modelId="{814360B8-B084-544A-8181-F9ADCC279755}" type="parTrans" cxnId="{8D8920DE-2C94-BC42-A90C-A3B4B1BA9996}">
      <dgm:prSet/>
      <dgm:spPr/>
      <dgm:t>
        <a:bodyPr/>
        <a:lstStyle/>
        <a:p>
          <a:endParaRPr lang="en-US"/>
        </a:p>
      </dgm:t>
    </dgm:pt>
    <dgm:pt modelId="{55B6EB80-70FC-1C48-9295-A5ED5CC481F5}" type="sibTrans" cxnId="{8D8920DE-2C94-BC42-A90C-A3B4B1BA9996}">
      <dgm:prSet/>
      <dgm:spPr/>
      <dgm:t>
        <a:bodyPr/>
        <a:lstStyle/>
        <a:p>
          <a:endParaRPr lang="en-US"/>
        </a:p>
      </dgm:t>
    </dgm:pt>
    <dgm:pt modelId="{4C896CC0-294A-9448-A0B5-786E0AC7067C}">
      <dgm:prSet/>
      <dgm:spPr>
        <a:ln>
          <a:noFill/>
        </a:ln>
      </dgm:spPr>
      <dgm:t>
        <a:bodyPr/>
        <a:lstStyle/>
        <a:p>
          <a:r>
            <a:rPr lang="en-NO" b="1" dirty="0"/>
            <a:t>Managed Services</a:t>
          </a:r>
        </a:p>
      </dgm:t>
    </dgm:pt>
    <dgm:pt modelId="{18B905F9-4413-5549-9B16-67CFB529E838}" type="parTrans" cxnId="{7A6828BE-F0E8-BC43-96E8-17574E4874DC}">
      <dgm:prSet/>
      <dgm:spPr/>
      <dgm:t>
        <a:bodyPr/>
        <a:lstStyle/>
        <a:p>
          <a:endParaRPr lang="en-US"/>
        </a:p>
      </dgm:t>
    </dgm:pt>
    <dgm:pt modelId="{561D272C-851E-5E46-A930-84B9A443AB1C}" type="sibTrans" cxnId="{7A6828BE-F0E8-BC43-96E8-17574E4874DC}">
      <dgm:prSet/>
      <dgm:spPr/>
      <dgm:t>
        <a:bodyPr/>
        <a:lstStyle/>
        <a:p>
          <a:endParaRPr lang="en-US"/>
        </a:p>
      </dgm:t>
    </dgm:pt>
    <dgm:pt modelId="{AB67E21D-0839-714C-9F4F-8CBC83DEDC8E}">
      <dgm:prSet/>
      <dgm:spPr>
        <a:ln>
          <a:noFill/>
        </a:ln>
      </dgm:spPr>
      <dgm:t>
        <a:bodyPr/>
        <a:lstStyle/>
        <a:p>
          <a:r>
            <a:rPr lang="en-NO" b="1"/>
            <a:t>Containers</a:t>
          </a:r>
        </a:p>
      </dgm:t>
    </dgm:pt>
    <dgm:pt modelId="{F5E2B701-51B5-0F4B-A389-52FAF7DFC8A2}" type="parTrans" cxnId="{C4BCF698-139C-074B-B8DA-C26065E192ED}">
      <dgm:prSet/>
      <dgm:spPr/>
      <dgm:t>
        <a:bodyPr/>
        <a:lstStyle/>
        <a:p>
          <a:endParaRPr lang="en-US"/>
        </a:p>
      </dgm:t>
    </dgm:pt>
    <dgm:pt modelId="{487DEF49-F807-4B4E-BEE7-3026C578F02E}" type="sibTrans" cxnId="{C4BCF698-139C-074B-B8DA-C26065E192ED}">
      <dgm:prSet/>
      <dgm:spPr/>
      <dgm:t>
        <a:bodyPr/>
        <a:lstStyle/>
        <a:p>
          <a:endParaRPr lang="en-US"/>
        </a:p>
      </dgm:t>
    </dgm:pt>
    <dgm:pt modelId="{A39F18E1-4906-FE45-8E2F-66484E3EA0BE}">
      <dgm:prSet/>
      <dgm:spPr>
        <a:ln>
          <a:noFill/>
        </a:ln>
      </dgm:spPr>
      <dgm:t>
        <a:bodyPr/>
        <a:lstStyle/>
        <a:p>
          <a:r>
            <a:rPr lang="en-NO" b="1"/>
            <a:t>Servers</a:t>
          </a:r>
        </a:p>
      </dgm:t>
    </dgm:pt>
    <dgm:pt modelId="{06D48D9E-0FAF-B542-A8A9-0B405DCCE964}" type="parTrans" cxnId="{50FA3141-DB3B-0F4E-A4A0-EC5D8845B7A4}">
      <dgm:prSet/>
      <dgm:spPr/>
      <dgm:t>
        <a:bodyPr/>
        <a:lstStyle/>
        <a:p>
          <a:endParaRPr lang="en-US"/>
        </a:p>
      </dgm:t>
    </dgm:pt>
    <dgm:pt modelId="{403403D0-04E5-0643-821E-1CCF177FEA29}" type="sibTrans" cxnId="{50FA3141-DB3B-0F4E-A4A0-EC5D8845B7A4}">
      <dgm:prSet/>
      <dgm:spPr/>
      <dgm:t>
        <a:bodyPr/>
        <a:lstStyle/>
        <a:p>
          <a:endParaRPr lang="en-US"/>
        </a:p>
      </dgm:t>
    </dgm:pt>
    <dgm:pt modelId="{32EA6950-96B4-C447-9970-5EBE4C5FF1B1}" type="pres">
      <dgm:prSet presAssocID="{1E92DE9C-13E2-3E41-AA6F-D008CD363499}" presName="CompostProcess" presStyleCnt="0">
        <dgm:presLayoutVars>
          <dgm:dir/>
          <dgm:resizeHandles val="exact"/>
        </dgm:presLayoutVars>
      </dgm:prSet>
      <dgm:spPr/>
    </dgm:pt>
    <dgm:pt modelId="{12E6CB49-F3DD-6249-AE76-A4DB319B856A}" type="pres">
      <dgm:prSet presAssocID="{1E92DE9C-13E2-3E41-AA6F-D008CD363499}" presName="arrow" presStyleLbl="bgShp" presStyleIdx="0" presStyleCnt="1"/>
      <dgm:spPr/>
    </dgm:pt>
    <dgm:pt modelId="{14DE1AE8-2AEE-E149-91A0-B8D2CD124284}" type="pres">
      <dgm:prSet presAssocID="{1E92DE9C-13E2-3E41-AA6F-D008CD363499}" presName="linearProcess" presStyleCnt="0"/>
      <dgm:spPr/>
    </dgm:pt>
    <dgm:pt modelId="{2E6B3FE1-74B6-534C-A122-17B9DCEC1E1A}" type="pres">
      <dgm:prSet presAssocID="{037FE07A-EA1D-FF43-A582-142A8C77182D}" presName="textNode" presStyleLbl="node1" presStyleIdx="0" presStyleCnt="4">
        <dgm:presLayoutVars>
          <dgm:bulletEnabled val="1"/>
        </dgm:presLayoutVars>
      </dgm:prSet>
      <dgm:spPr/>
    </dgm:pt>
    <dgm:pt modelId="{ECD6B7F8-7574-2743-8B5B-C09C3C6E2FB1}" type="pres">
      <dgm:prSet presAssocID="{55B6EB80-70FC-1C48-9295-A5ED5CC481F5}" presName="sibTrans" presStyleCnt="0"/>
      <dgm:spPr/>
    </dgm:pt>
    <dgm:pt modelId="{13BC28FE-D9A1-A748-9275-C54E6BC1722E}" type="pres">
      <dgm:prSet presAssocID="{4C896CC0-294A-9448-A0B5-786E0AC7067C}" presName="textNode" presStyleLbl="node1" presStyleIdx="1" presStyleCnt="4">
        <dgm:presLayoutVars>
          <dgm:bulletEnabled val="1"/>
        </dgm:presLayoutVars>
      </dgm:prSet>
      <dgm:spPr/>
    </dgm:pt>
    <dgm:pt modelId="{3D6120A2-4EB1-D346-A8BC-B4C941D0537E}" type="pres">
      <dgm:prSet presAssocID="{561D272C-851E-5E46-A930-84B9A443AB1C}" presName="sibTrans" presStyleCnt="0"/>
      <dgm:spPr/>
    </dgm:pt>
    <dgm:pt modelId="{9448DD52-7C7C-FD43-B3A4-B2D41C19B4BC}" type="pres">
      <dgm:prSet presAssocID="{AB67E21D-0839-714C-9F4F-8CBC83DEDC8E}" presName="textNode" presStyleLbl="node1" presStyleIdx="2" presStyleCnt="4">
        <dgm:presLayoutVars>
          <dgm:bulletEnabled val="1"/>
        </dgm:presLayoutVars>
      </dgm:prSet>
      <dgm:spPr/>
    </dgm:pt>
    <dgm:pt modelId="{18EE9917-E2B5-3D47-8057-33B817E18DCB}" type="pres">
      <dgm:prSet presAssocID="{487DEF49-F807-4B4E-BEE7-3026C578F02E}" presName="sibTrans" presStyleCnt="0"/>
      <dgm:spPr/>
    </dgm:pt>
    <dgm:pt modelId="{084BAEED-E40E-1A4A-87F8-641842736401}" type="pres">
      <dgm:prSet presAssocID="{A39F18E1-4906-FE45-8E2F-66484E3EA0B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0FA3141-DB3B-0F4E-A4A0-EC5D8845B7A4}" srcId="{1E92DE9C-13E2-3E41-AA6F-D008CD363499}" destId="{A39F18E1-4906-FE45-8E2F-66484E3EA0BE}" srcOrd="3" destOrd="0" parTransId="{06D48D9E-0FAF-B542-A8A9-0B405DCCE964}" sibTransId="{403403D0-04E5-0643-821E-1CCF177FEA29}"/>
    <dgm:cxn modelId="{90F82C5F-D29A-6E4C-B635-69C8CF7FAC62}" type="presOf" srcId="{1E92DE9C-13E2-3E41-AA6F-D008CD363499}" destId="{32EA6950-96B4-C447-9970-5EBE4C5FF1B1}" srcOrd="0" destOrd="0" presId="urn:microsoft.com/office/officeart/2005/8/layout/hProcess9"/>
    <dgm:cxn modelId="{1A58F597-7536-FF42-B2B3-932AEF7FEF42}" type="presOf" srcId="{037FE07A-EA1D-FF43-A582-142A8C77182D}" destId="{2E6B3FE1-74B6-534C-A122-17B9DCEC1E1A}" srcOrd="0" destOrd="0" presId="urn:microsoft.com/office/officeart/2005/8/layout/hProcess9"/>
    <dgm:cxn modelId="{C4BCF698-139C-074B-B8DA-C26065E192ED}" srcId="{1E92DE9C-13E2-3E41-AA6F-D008CD363499}" destId="{AB67E21D-0839-714C-9F4F-8CBC83DEDC8E}" srcOrd="2" destOrd="0" parTransId="{F5E2B701-51B5-0F4B-A389-52FAF7DFC8A2}" sibTransId="{487DEF49-F807-4B4E-BEE7-3026C578F02E}"/>
    <dgm:cxn modelId="{A0239FAB-446D-5440-9DA1-7BCF666AAD79}" type="presOf" srcId="{AB67E21D-0839-714C-9F4F-8CBC83DEDC8E}" destId="{9448DD52-7C7C-FD43-B3A4-B2D41C19B4BC}" srcOrd="0" destOrd="0" presId="urn:microsoft.com/office/officeart/2005/8/layout/hProcess9"/>
    <dgm:cxn modelId="{7A6828BE-F0E8-BC43-96E8-17574E4874DC}" srcId="{1E92DE9C-13E2-3E41-AA6F-D008CD363499}" destId="{4C896CC0-294A-9448-A0B5-786E0AC7067C}" srcOrd="1" destOrd="0" parTransId="{18B905F9-4413-5549-9B16-67CFB529E838}" sibTransId="{561D272C-851E-5E46-A930-84B9A443AB1C}"/>
    <dgm:cxn modelId="{9EC773BE-A81F-104A-B5D9-8EC98C25B3D9}" type="presOf" srcId="{4C896CC0-294A-9448-A0B5-786E0AC7067C}" destId="{13BC28FE-D9A1-A748-9275-C54E6BC1722E}" srcOrd="0" destOrd="0" presId="urn:microsoft.com/office/officeart/2005/8/layout/hProcess9"/>
    <dgm:cxn modelId="{91FA2FD5-A52D-DA44-9181-4186BDA55BA2}" type="presOf" srcId="{A39F18E1-4906-FE45-8E2F-66484E3EA0BE}" destId="{084BAEED-E40E-1A4A-87F8-641842736401}" srcOrd="0" destOrd="0" presId="urn:microsoft.com/office/officeart/2005/8/layout/hProcess9"/>
    <dgm:cxn modelId="{8D8920DE-2C94-BC42-A90C-A3B4B1BA9996}" srcId="{1E92DE9C-13E2-3E41-AA6F-D008CD363499}" destId="{037FE07A-EA1D-FF43-A582-142A8C77182D}" srcOrd="0" destOrd="0" parTransId="{814360B8-B084-544A-8181-F9ADCC279755}" sibTransId="{55B6EB80-70FC-1C48-9295-A5ED5CC481F5}"/>
    <dgm:cxn modelId="{232090E8-A1B4-9546-9FE4-519D0C1C188A}" type="presParOf" srcId="{32EA6950-96B4-C447-9970-5EBE4C5FF1B1}" destId="{12E6CB49-F3DD-6249-AE76-A4DB319B856A}" srcOrd="0" destOrd="0" presId="urn:microsoft.com/office/officeart/2005/8/layout/hProcess9"/>
    <dgm:cxn modelId="{CE1D1C93-B81D-E846-8678-C9553CE28E52}" type="presParOf" srcId="{32EA6950-96B4-C447-9970-5EBE4C5FF1B1}" destId="{14DE1AE8-2AEE-E149-91A0-B8D2CD124284}" srcOrd="1" destOrd="0" presId="urn:microsoft.com/office/officeart/2005/8/layout/hProcess9"/>
    <dgm:cxn modelId="{BFAC6D3B-F025-8F49-A132-00CCB9CF5972}" type="presParOf" srcId="{14DE1AE8-2AEE-E149-91A0-B8D2CD124284}" destId="{2E6B3FE1-74B6-534C-A122-17B9DCEC1E1A}" srcOrd="0" destOrd="0" presId="urn:microsoft.com/office/officeart/2005/8/layout/hProcess9"/>
    <dgm:cxn modelId="{5F965F2B-FE11-9346-9D46-DBDF84BCA7A5}" type="presParOf" srcId="{14DE1AE8-2AEE-E149-91A0-B8D2CD124284}" destId="{ECD6B7F8-7574-2743-8B5B-C09C3C6E2FB1}" srcOrd="1" destOrd="0" presId="urn:microsoft.com/office/officeart/2005/8/layout/hProcess9"/>
    <dgm:cxn modelId="{FA627549-7B0F-7642-925E-DA8534E6C6CC}" type="presParOf" srcId="{14DE1AE8-2AEE-E149-91A0-B8D2CD124284}" destId="{13BC28FE-D9A1-A748-9275-C54E6BC1722E}" srcOrd="2" destOrd="0" presId="urn:microsoft.com/office/officeart/2005/8/layout/hProcess9"/>
    <dgm:cxn modelId="{5ED54CEF-E447-AA42-8FAE-AD0C0FCD22F2}" type="presParOf" srcId="{14DE1AE8-2AEE-E149-91A0-B8D2CD124284}" destId="{3D6120A2-4EB1-D346-A8BC-B4C941D0537E}" srcOrd="3" destOrd="0" presId="urn:microsoft.com/office/officeart/2005/8/layout/hProcess9"/>
    <dgm:cxn modelId="{8AC0B13B-7F7D-3D42-AE36-A0DEE7B038C6}" type="presParOf" srcId="{14DE1AE8-2AEE-E149-91A0-B8D2CD124284}" destId="{9448DD52-7C7C-FD43-B3A4-B2D41C19B4BC}" srcOrd="4" destOrd="0" presId="urn:microsoft.com/office/officeart/2005/8/layout/hProcess9"/>
    <dgm:cxn modelId="{BE03DC0E-D489-E747-AF95-C13B6F217490}" type="presParOf" srcId="{14DE1AE8-2AEE-E149-91A0-B8D2CD124284}" destId="{18EE9917-E2B5-3D47-8057-33B817E18DCB}" srcOrd="5" destOrd="0" presId="urn:microsoft.com/office/officeart/2005/8/layout/hProcess9"/>
    <dgm:cxn modelId="{D0C2D774-8D84-0948-B8DB-C6FC424F0ECE}" type="presParOf" srcId="{14DE1AE8-2AEE-E149-91A0-B8D2CD124284}" destId="{084BAEED-E40E-1A4A-87F8-64184273640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92DE9C-13E2-3E41-AA6F-D008CD363499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7FE07A-EA1D-FF43-A582-142A8C77182D}">
      <dgm:prSet/>
      <dgm:spPr>
        <a:ln>
          <a:noFill/>
        </a:ln>
      </dgm:spPr>
      <dgm:t>
        <a:bodyPr/>
        <a:lstStyle/>
        <a:p>
          <a:r>
            <a:rPr lang="en-NO" b="1" dirty="0"/>
            <a:t>Serverless</a:t>
          </a:r>
        </a:p>
      </dgm:t>
    </dgm:pt>
    <dgm:pt modelId="{814360B8-B084-544A-8181-F9ADCC279755}" type="parTrans" cxnId="{8D8920DE-2C94-BC42-A90C-A3B4B1BA9996}">
      <dgm:prSet/>
      <dgm:spPr/>
      <dgm:t>
        <a:bodyPr/>
        <a:lstStyle/>
        <a:p>
          <a:endParaRPr lang="en-US"/>
        </a:p>
      </dgm:t>
    </dgm:pt>
    <dgm:pt modelId="{55B6EB80-70FC-1C48-9295-A5ED5CC481F5}" type="sibTrans" cxnId="{8D8920DE-2C94-BC42-A90C-A3B4B1BA9996}">
      <dgm:prSet/>
      <dgm:spPr/>
      <dgm:t>
        <a:bodyPr/>
        <a:lstStyle/>
        <a:p>
          <a:endParaRPr lang="en-US"/>
        </a:p>
      </dgm:t>
    </dgm:pt>
    <dgm:pt modelId="{4C896CC0-294A-9448-A0B5-786E0AC7067C}">
      <dgm:prSet/>
      <dgm:spPr>
        <a:ln>
          <a:noFill/>
        </a:ln>
      </dgm:spPr>
      <dgm:t>
        <a:bodyPr/>
        <a:lstStyle/>
        <a:p>
          <a:r>
            <a:rPr lang="en-NO" b="1" dirty="0"/>
            <a:t>Managed Services</a:t>
          </a:r>
        </a:p>
      </dgm:t>
    </dgm:pt>
    <dgm:pt modelId="{18B905F9-4413-5549-9B16-67CFB529E838}" type="parTrans" cxnId="{7A6828BE-F0E8-BC43-96E8-17574E4874DC}">
      <dgm:prSet/>
      <dgm:spPr/>
      <dgm:t>
        <a:bodyPr/>
        <a:lstStyle/>
        <a:p>
          <a:endParaRPr lang="en-US"/>
        </a:p>
      </dgm:t>
    </dgm:pt>
    <dgm:pt modelId="{561D272C-851E-5E46-A930-84B9A443AB1C}" type="sibTrans" cxnId="{7A6828BE-F0E8-BC43-96E8-17574E4874DC}">
      <dgm:prSet/>
      <dgm:spPr/>
      <dgm:t>
        <a:bodyPr/>
        <a:lstStyle/>
        <a:p>
          <a:endParaRPr lang="en-US"/>
        </a:p>
      </dgm:t>
    </dgm:pt>
    <dgm:pt modelId="{AB67E21D-0839-714C-9F4F-8CBC83DEDC8E}">
      <dgm:prSet/>
      <dgm:spPr>
        <a:ln>
          <a:noFill/>
        </a:ln>
      </dgm:spPr>
      <dgm:t>
        <a:bodyPr/>
        <a:lstStyle/>
        <a:p>
          <a:r>
            <a:rPr lang="en-NO" b="1"/>
            <a:t>Containers</a:t>
          </a:r>
        </a:p>
      </dgm:t>
    </dgm:pt>
    <dgm:pt modelId="{F5E2B701-51B5-0F4B-A389-52FAF7DFC8A2}" type="parTrans" cxnId="{C4BCF698-139C-074B-B8DA-C26065E192ED}">
      <dgm:prSet/>
      <dgm:spPr/>
      <dgm:t>
        <a:bodyPr/>
        <a:lstStyle/>
        <a:p>
          <a:endParaRPr lang="en-US"/>
        </a:p>
      </dgm:t>
    </dgm:pt>
    <dgm:pt modelId="{487DEF49-F807-4B4E-BEE7-3026C578F02E}" type="sibTrans" cxnId="{C4BCF698-139C-074B-B8DA-C26065E192ED}">
      <dgm:prSet/>
      <dgm:spPr/>
      <dgm:t>
        <a:bodyPr/>
        <a:lstStyle/>
        <a:p>
          <a:endParaRPr lang="en-US"/>
        </a:p>
      </dgm:t>
    </dgm:pt>
    <dgm:pt modelId="{A39F18E1-4906-FE45-8E2F-66484E3EA0BE}">
      <dgm:prSet/>
      <dgm:spPr>
        <a:ln>
          <a:noFill/>
        </a:ln>
      </dgm:spPr>
      <dgm:t>
        <a:bodyPr/>
        <a:lstStyle/>
        <a:p>
          <a:r>
            <a:rPr lang="en-NO" b="1"/>
            <a:t>Servers</a:t>
          </a:r>
        </a:p>
      </dgm:t>
    </dgm:pt>
    <dgm:pt modelId="{06D48D9E-0FAF-B542-A8A9-0B405DCCE964}" type="parTrans" cxnId="{50FA3141-DB3B-0F4E-A4A0-EC5D8845B7A4}">
      <dgm:prSet/>
      <dgm:spPr/>
      <dgm:t>
        <a:bodyPr/>
        <a:lstStyle/>
        <a:p>
          <a:endParaRPr lang="en-US"/>
        </a:p>
      </dgm:t>
    </dgm:pt>
    <dgm:pt modelId="{403403D0-04E5-0643-821E-1CCF177FEA29}" type="sibTrans" cxnId="{50FA3141-DB3B-0F4E-A4A0-EC5D8845B7A4}">
      <dgm:prSet/>
      <dgm:spPr/>
      <dgm:t>
        <a:bodyPr/>
        <a:lstStyle/>
        <a:p>
          <a:endParaRPr lang="en-US"/>
        </a:p>
      </dgm:t>
    </dgm:pt>
    <dgm:pt modelId="{32EA6950-96B4-C447-9970-5EBE4C5FF1B1}" type="pres">
      <dgm:prSet presAssocID="{1E92DE9C-13E2-3E41-AA6F-D008CD363499}" presName="CompostProcess" presStyleCnt="0">
        <dgm:presLayoutVars>
          <dgm:dir/>
          <dgm:resizeHandles val="exact"/>
        </dgm:presLayoutVars>
      </dgm:prSet>
      <dgm:spPr/>
    </dgm:pt>
    <dgm:pt modelId="{12E6CB49-F3DD-6249-AE76-A4DB319B856A}" type="pres">
      <dgm:prSet presAssocID="{1E92DE9C-13E2-3E41-AA6F-D008CD363499}" presName="arrow" presStyleLbl="bgShp" presStyleIdx="0" presStyleCnt="1"/>
      <dgm:spPr/>
    </dgm:pt>
    <dgm:pt modelId="{14DE1AE8-2AEE-E149-91A0-B8D2CD124284}" type="pres">
      <dgm:prSet presAssocID="{1E92DE9C-13E2-3E41-AA6F-D008CD363499}" presName="linearProcess" presStyleCnt="0"/>
      <dgm:spPr/>
    </dgm:pt>
    <dgm:pt modelId="{2E6B3FE1-74B6-534C-A122-17B9DCEC1E1A}" type="pres">
      <dgm:prSet presAssocID="{037FE07A-EA1D-FF43-A582-142A8C77182D}" presName="textNode" presStyleLbl="node1" presStyleIdx="0" presStyleCnt="4">
        <dgm:presLayoutVars>
          <dgm:bulletEnabled val="1"/>
        </dgm:presLayoutVars>
      </dgm:prSet>
      <dgm:spPr/>
    </dgm:pt>
    <dgm:pt modelId="{ECD6B7F8-7574-2743-8B5B-C09C3C6E2FB1}" type="pres">
      <dgm:prSet presAssocID="{55B6EB80-70FC-1C48-9295-A5ED5CC481F5}" presName="sibTrans" presStyleCnt="0"/>
      <dgm:spPr/>
    </dgm:pt>
    <dgm:pt modelId="{13BC28FE-D9A1-A748-9275-C54E6BC1722E}" type="pres">
      <dgm:prSet presAssocID="{4C896CC0-294A-9448-A0B5-786E0AC7067C}" presName="textNode" presStyleLbl="node1" presStyleIdx="1" presStyleCnt="4">
        <dgm:presLayoutVars>
          <dgm:bulletEnabled val="1"/>
        </dgm:presLayoutVars>
      </dgm:prSet>
      <dgm:spPr/>
    </dgm:pt>
    <dgm:pt modelId="{3D6120A2-4EB1-D346-A8BC-B4C941D0537E}" type="pres">
      <dgm:prSet presAssocID="{561D272C-851E-5E46-A930-84B9A443AB1C}" presName="sibTrans" presStyleCnt="0"/>
      <dgm:spPr/>
    </dgm:pt>
    <dgm:pt modelId="{9448DD52-7C7C-FD43-B3A4-B2D41C19B4BC}" type="pres">
      <dgm:prSet presAssocID="{AB67E21D-0839-714C-9F4F-8CBC83DEDC8E}" presName="textNode" presStyleLbl="node1" presStyleIdx="2" presStyleCnt="4">
        <dgm:presLayoutVars>
          <dgm:bulletEnabled val="1"/>
        </dgm:presLayoutVars>
      </dgm:prSet>
      <dgm:spPr/>
    </dgm:pt>
    <dgm:pt modelId="{18EE9917-E2B5-3D47-8057-33B817E18DCB}" type="pres">
      <dgm:prSet presAssocID="{487DEF49-F807-4B4E-BEE7-3026C578F02E}" presName="sibTrans" presStyleCnt="0"/>
      <dgm:spPr/>
    </dgm:pt>
    <dgm:pt modelId="{084BAEED-E40E-1A4A-87F8-641842736401}" type="pres">
      <dgm:prSet presAssocID="{A39F18E1-4906-FE45-8E2F-66484E3EA0B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0FA3141-DB3B-0F4E-A4A0-EC5D8845B7A4}" srcId="{1E92DE9C-13E2-3E41-AA6F-D008CD363499}" destId="{A39F18E1-4906-FE45-8E2F-66484E3EA0BE}" srcOrd="3" destOrd="0" parTransId="{06D48D9E-0FAF-B542-A8A9-0B405DCCE964}" sibTransId="{403403D0-04E5-0643-821E-1CCF177FEA29}"/>
    <dgm:cxn modelId="{90F82C5F-D29A-6E4C-B635-69C8CF7FAC62}" type="presOf" srcId="{1E92DE9C-13E2-3E41-AA6F-D008CD363499}" destId="{32EA6950-96B4-C447-9970-5EBE4C5FF1B1}" srcOrd="0" destOrd="0" presId="urn:microsoft.com/office/officeart/2005/8/layout/hProcess9"/>
    <dgm:cxn modelId="{1A58F597-7536-FF42-B2B3-932AEF7FEF42}" type="presOf" srcId="{037FE07A-EA1D-FF43-A582-142A8C77182D}" destId="{2E6B3FE1-74B6-534C-A122-17B9DCEC1E1A}" srcOrd="0" destOrd="0" presId="urn:microsoft.com/office/officeart/2005/8/layout/hProcess9"/>
    <dgm:cxn modelId="{C4BCF698-139C-074B-B8DA-C26065E192ED}" srcId="{1E92DE9C-13E2-3E41-AA6F-D008CD363499}" destId="{AB67E21D-0839-714C-9F4F-8CBC83DEDC8E}" srcOrd="2" destOrd="0" parTransId="{F5E2B701-51B5-0F4B-A389-52FAF7DFC8A2}" sibTransId="{487DEF49-F807-4B4E-BEE7-3026C578F02E}"/>
    <dgm:cxn modelId="{A0239FAB-446D-5440-9DA1-7BCF666AAD79}" type="presOf" srcId="{AB67E21D-0839-714C-9F4F-8CBC83DEDC8E}" destId="{9448DD52-7C7C-FD43-B3A4-B2D41C19B4BC}" srcOrd="0" destOrd="0" presId="urn:microsoft.com/office/officeart/2005/8/layout/hProcess9"/>
    <dgm:cxn modelId="{7A6828BE-F0E8-BC43-96E8-17574E4874DC}" srcId="{1E92DE9C-13E2-3E41-AA6F-D008CD363499}" destId="{4C896CC0-294A-9448-A0B5-786E0AC7067C}" srcOrd="1" destOrd="0" parTransId="{18B905F9-4413-5549-9B16-67CFB529E838}" sibTransId="{561D272C-851E-5E46-A930-84B9A443AB1C}"/>
    <dgm:cxn modelId="{9EC773BE-A81F-104A-B5D9-8EC98C25B3D9}" type="presOf" srcId="{4C896CC0-294A-9448-A0B5-786E0AC7067C}" destId="{13BC28FE-D9A1-A748-9275-C54E6BC1722E}" srcOrd="0" destOrd="0" presId="urn:microsoft.com/office/officeart/2005/8/layout/hProcess9"/>
    <dgm:cxn modelId="{91FA2FD5-A52D-DA44-9181-4186BDA55BA2}" type="presOf" srcId="{A39F18E1-4906-FE45-8E2F-66484E3EA0BE}" destId="{084BAEED-E40E-1A4A-87F8-641842736401}" srcOrd="0" destOrd="0" presId="urn:microsoft.com/office/officeart/2005/8/layout/hProcess9"/>
    <dgm:cxn modelId="{8D8920DE-2C94-BC42-A90C-A3B4B1BA9996}" srcId="{1E92DE9C-13E2-3E41-AA6F-D008CD363499}" destId="{037FE07A-EA1D-FF43-A582-142A8C77182D}" srcOrd="0" destOrd="0" parTransId="{814360B8-B084-544A-8181-F9ADCC279755}" sibTransId="{55B6EB80-70FC-1C48-9295-A5ED5CC481F5}"/>
    <dgm:cxn modelId="{232090E8-A1B4-9546-9FE4-519D0C1C188A}" type="presParOf" srcId="{32EA6950-96B4-C447-9970-5EBE4C5FF1B1}" destId="{12E6CB49-F3DD-6249-AE76-A4DB319B856A}" srcOrd="0" destOrd="0" presId="urn:microsoft.com/office/officeart/2005/8/layout/hProcess9"/>
    <dgm:cxn modelId="{CE1D1C93-B81D-E846-8678-C9553CE28E52}" type="presParOf" srcId="{32EA6950-96B4-C447-9970-5EBE4C5FF1B1}" destId="{14DE1AE8-2AEE-E149-91A0-B8D2CD124284}" srcOrd="1" destOrd="0" presId="urn:microsoft.com/office/officeart/2005/8/layout/hProcess9"/>
    <dgm:cxn modelId="{BFAC6D3B-F025-8F49-A132-00CCB9CF5972}" type="presParOf" srcId="{14DE1AE8-2AEE-E149-91A0-B8D2CD124284}" destId="{2E6B3FE1-74B6-534C-A122-17B9DCEC1E1A}" srcOrd="0" destOrd="0" presId="urn:microsoft.com/office/officeart/2005/8/layout/hProcess9"/>
    <dgm:cxn modelId="{5F965F2B-FE11-9346-9D46-DBDF84BCA7A5}" type="presParOf" srcId="{14DE1AE8-2AEE-E149-91A0-B8D2CD124284}" destId="{ECD6B7F8-7574-2743-8B5B-C09C3C6E2FB1}" srcOrd="1" destOrd="0" presId="urn:microsoft.com/office/officeart/2005/8/layout/hProcess9"/>
    <dgm:cxn modelId="{FA627549-7B0F-7642-925E-DA8534E6C6CC}" type="presParOf" srcId="{14DE1AE8-2AEE-E149-91A0-B8D2CD124284}" destId="{13BC28FE-D9A1-A748-9275-C54E6BC1722E}" srcOrd="2" destOrd="0" presId="urn:microsoft.com/office/officeart/2005/8/layout/hProcess9"/>
    <dgm:cxn modelId="{5ED54CEF-E447-AA42-8FAE-AD0C0FCD22F2}" type="presParOf" srcId="{14DE1AE8-2AEE-E149-91A0-B8D2CD124284}" destId="{3D6120A2-4EB1-D346-A8BC-B4C941D0537E}" srcOrd="3" destOrd="0" presId="urn:microsoft.com/office/officeart/2005/8/layout/hProcess9"/>
    <dgm:cxn modelId="{8AC0B13B-7F7D-3D42-AE36-A0DEE7B038C6}" type="presParOf" srcId="{14DE1AE8-2AEE-E149-91A0-B8D2CD124284}" destId="{9448DD52-7C7C-FD43-B3A4-B2D41C19B4BC}" srcOrd="4" destOrd="0" presId="urn:microsoft.com/office/officeart/2005/8/layout/hProcess9"/>
    <dgm:cxn modelId="{BE03DC0E-D489-E747-AF95-C13B6F217490}" type="presParOf" srcId="{14DE1AE8-2AEE-E149-91A0-B8D2CD124284}" destId="{18EE9917-E2B5-3D47-8057-33B817E18DCB}" srcOrd="5" destOrd="0" presId="urn:microsoft.com/office/officeart/2005/8/layout/hProcess9"/>
    <dgm:cxn modelId="{D0C2D774-8D84-0948-B8DB-C6FC424F0ECE}" type="presParOf" srcId="{14DE1AE8-2AEE-E149-91A0-B8D2CD124284}" destId="{084BAEED-E40E-1A4A-87F8-64184273640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92DE9C-13E2-3E41-AA6F-D008CD363499}" type="doc">
      <dgm:prSet loTypeId="urn:microsoft.com/office/officeart/2005/8/layout/hierarchy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7FE07A-EA1D-FF43-A582-142A8C77182D}">
      <dgm:prSet custT="1"/>
      <dgm:spPr>
        <a:solidFill>
          <a:schemeClr val="bg2">
            <a:lumMod val="5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800" b="1" dirty="0"/>
            <a:t>Serverless</a:t>
          </a:r>
          <a:endParaRPr lang="en-NO" sz="2100" b="1" dirty="0"/>
        </a:p>
      </dgm:t>
    </dgm:pt>
    <dgm:pt modelId="{814360B8-B084-544A-8181-F9ADCC279755}" type="parTrans" cxnId="{8D8920DE-2C94-BC42-A90C-A3B4B1BA9996}">
      <dgm:prSet/>
      <dgm:spPr/>
      <dgm:t>
        <a:bodyPr/>
        <a:lstStyle/>
        <a:p>
          <a:endParaRPr lang="en-US"/>
        </a:p>
      </dgm:t>
    </dgm:pt>
    <dgm:pt modelId="{55B6EB80-70FC-1C48-9295-A5ED5CC481F5}" type="sibTrans" cxnId="{8D8920DE-2C94-BC42-A90C-A3B4B1BA9996}">
      <dgm:prSet/>
      <dgm:spPr/>
      <dgm:t>
        <a:bodyPr/>
        <a:lstStyle/>
        <a:p>
          <a:endParaRPr lang="en-US"/>
        </a:p>
      </dgm:t>
    </dgm:pt>
    <dgm:pt modelId="{4C896CC0-294A-9448-A0B5-786E0AC7067C}">
      <dgm:prSet custT="1"/>
      <dgm:spPr>
        <a:solidFill>
          <a:schemeClr val="bg2">
            <a:lumMod val="5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800" b="1" dirty="0"/>
            <a:t>Managed Services</a:t>
          </a:r>
        </a:p>
      </dgm:t>
    </dgm:pt>
    <dgm:pt modelId="{18B905F9-4413-5549-9B16-67CFB529E838}" type="parTrans" cxnId="{7A6828BE-F0E8-BC43-96E8-17574E4874DC}">
      <dgm:prSet/>
      <dgm:spPr/>
      <dgm:t>
        <a:bodyPr/>
        <a:lstStyle/>
        <a:p>
          <a:endParaRPr lang="en-US"/>
        </a:p>
      </dgm:t>
    </dgm:pt>
    <dgm:pt modelId="{561D272C-851E-5E46-A930-84B9A443AB1C}" type="sibTrans" cxnId="{7A6828BE-F0E8-BC43-96E8-17574E4874DC}">
      <dgm:prSet/>
      <dgm:spPr/>
      <dgm:t>
        <a:bodyPr/>
        <a:lstStyle/>
        <a:p>
          <a:endParaRPr lang="en-US"/>
        </a:p>
      </dgm:t>
    </dgm:pt>
    <dgm:pt modelId="{AB67E21D-0839-714C-9F4F-8CBC83DEDC8E}">
      <dgm:prSet custT="1"/>
      <dgm:spPr>
        <a:solidFill>
          <a:schemeClr val="bg2">
            <a:lumMod val="5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400" b="1" dirty="0"/>
            <a:t>Containers</a:t>
          </a:r>
          <a:endParaRPr lang="en-NO" sz="2700" b="1" dirty="0"/>
        </a:p>
      </dgm:t>
    </dgm:pt>
    <dgm:pt modelId="{F5E2B701-51B5-0F4B-A389-52FAF7DFC8A2}" type="parTrans" cxnId="{C4BCF698-139C-074B-B8DA-C26065E192ED}">
      <dgm:prSet/>
      <dgm:spPr/>
      <dgm:t>
        <a:bodyPr/>
        <a:lstStyle/>
        <a:p>
          <a:endParaRPr lang="en-US"/>
        </a:p>
      </dgm:t>
    </dgm:pt>
    <dgm:pt modelId="{487DEF49-F807-4B4E-BEE7-3026C578F02E}" type="sibTrans" cxnId="{C4BCF698-139C-074B-B8DA-C26065E192ED}">
      <dgm:prSet/>
      <dgm:spPr/>
      <dgm:t>
        <a:bodyPr/>
        <a:lstStyle/>
        <a:p>
          <a:endParaRPr lang="en-US"/>
        </a:p>
      </dgm:t>
    </dgm:pt>
    <dgm:pt modelId="{A39F18E1-4906-FE45-8E2F-66484E3EA0BE}">
      <dgm:prSet custT="1"/>
      <dgm:spPr>
        <a:solidFill>
          <a:schemeClr val="bg2">
            <a:lumMod val="5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800" b="1" dirty="0"/>
            <a:t>Servers</a:t>
          </a:r>
        </a:p>
      </dgm:t>
    </dgm:pt>
    <dgm:pt modelId="{06D48D9E-0FAF-B542-A8A9-0B405DCCE964}" type="parTrans" cxnId="{50FA3141-DB3B-0F4E-A4A0-EC5D8845B7A4}">
      <dgm:prSet/>
      <dgm:spPr/>
      <dgm:t>
        <a:bodyPr/>
        <a:lstStyle/>
        <a:p>
          <a:endParaRPr lang="en-US"/>
        </a:p>
      </dgm:t>
    </dgm:pt>
    <dgm:pt modelId="{403403D0-04E5-0643-821E-1CCF177FEA29}" type="sibTrans" cxnId="{50FA3141-DB3B-0F4E-A4A0-EC5D8845B7A4}">
      <dgm:prSet/>
      <dgm:spPr/>
      <dgm:t>
        <a:bodyPr/>
        <a:lstStyle/>
        <a:p>
          <a:endParaRPr lang="en-US"/>
        </a:p>
      </dgm:t>
    </dgm:pt>
    <dgm:pt modelId="{DB755CBD-86AC-F44A-B83A-287767362D7C}">
      <dgm:prSet custT="1"/>
      <dgm:spPr>
        <a:solidFill>
          <a:schemeClr val="accent2">
            <a:lumMod val="60000"/>
            <a:lumOff val="4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200" b="1" dirty="0">
              <a:solidFill>
                <a:schemeClr val="bg1"/>
              </a:solidFill>
            </a:rPr>
            <a:t>AWS Kinesis</a:t>
          </a:r>
        </a:p>
      </dgm:t>
    </dgm:pt>
    <dgm:pt modelId="{2C0B77DB-8BD0-A044-A3DA-2B76A80435EE}" type="parTrans" cxnId="{A92DEAC4-0259-434C-A4C3-540284D50DD9}">
      <dgm:prSet/>
      <dgm:spPr/>
      <dgm:t>
        <a:bodyPr/>
        <a:lstStyle/>
        <a:p>
          <a:endParaRPr lang="en-US"/>
        </a:p>
      </dgm:t>
    </dgm:pt>
    <dgm:pt modelId="{995A6A97-1A87-8D45-A1FA-3069E068F27B}" type="sibTrans" cxnId="{A92DEAC4-0259-434C-A4C3-540284D50DD9}">
      <dgm:prSet/>
      <dgm:spPr/>
      <dgm:t>
        <a:bodyPr/>
        <a:lstStyle/>
        <a:p>
          <a:endParaRPr lang="en-US"/>
        </a:p>
      </dgm:t>
    </dgm:pt>
    <dgm:pt modelId="{05385145-B654-994C-9F15-4485AE018972}">
      <dgm:prSet custT="1"/>
      <dgm:spPr>
        <a:solidFill>
          <a:schemeClr val="accent2">
            <a:lumMod val="60000"/>
            <a:lumOff val="4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200" b="1" dirty="0">
              <a:solidFill>
                <a:schemeClr val="bg1"/>
              </a:solidFill>
            </a:rPr>
            <a:t>AWS MKS</a:t>
          </a:r>
        </a:p>
      </dgm:t>
    </dgm:pt>
    <dgm:pt modelId="{9970FCFA-7CFE-1E48-8186-2101D11DE26F}" type="parTrans" cxnId="{75888510-B34A-3C44-BE00-206E64AFB3FE}">
      <dgm:prSet/>
      <dgm:spPr/>
      <dgm:t>
        <a:bodyPr/>
        <a:lstStyle/>
        <a:p>
          <a:endParaRPr lang="en-US"/>
        </a:p>
      </dgm:t>
    </dgm:pt>
    <dgm:pt modelId="{139A0B1A-EB5F-764D-AF06-4AAF849B3A26}" type="sibTrans" cxnId="{75888510-B34A-3C44-BE00-206E64AFB3FE}">
      <dgm:prSet/>
      <dgm:spPr/>
      <dgm:t>
        <a:bodyPr/>
        <a:lstStyle/>
        <a:p>
          <a:endParaRPr lang="en-US"/>
        </a:p>
      </dgm:t>
    </dgm:pt>
    <dgm:pt modelId="{DF5F4B58-0491-9C45-846A-24288D827236}">
      <dgm:prSet custT="1"/>
      <dgm:spPr>
        <a:solidFill>
          <a:schemeClr val="accent2">
            <a:lumMod val="60000"/>
            <a:lumOff val="4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200" b="1" dirty="0">
              <a:solidFill>
                <a:schemeClr val="bg1"/>
              </a:solidFill>
            </a:rPr>
            <a:t>Confluent Managed Kafka</a:t>
          </a:r>
        </a:p>
      </dgm:t>
    </dgm:pt>
    <dgm:pt modelId="{B2F78042-3F50-984C-9D82-DD2F09F396E5}" type="parTrans" cxnId="{B42C4CDE-5699-DC44-912A-7C0594FC6FF6}">
      <dgm:prSet/>
      <dgm:spPr/>
      <dgm:t>
        <a:bodyPr/>
        <a:lstStyle/>
        <a:p>
          <a:endParaRPr lang="en-US"/>
        </a:p>
      </dgm:t>
    </dgm:pt>
    <dgm:pt modelId="{E0B3723A-9835-AB49-B36C-CC38233D4192}" type="sibTrans" cxnId="{B42C4CDE-5699-DC44-912A-7C0594FC6FF6}">
      <dgm:prSet/>
      <dgm:spPr/>
      <dgm:t>
        <a:bodyPr/>
        <a:lstStyle/>
        <a:p>
          <a:endParaRPr lang="en-US"/>
        </a:p>
      </dgm:t>
    </dgm:pt>
    <dgm:pt modelId="{E49E6256-D1D9-2C42-A296-CA72A073EF85}">
      <dgm:prSet custT="1"/>
      <dgm:spPr>
        <a:solidFill>
          <a:schemeClr val="accent2">
            <a:lumMod val="60000"/>
            <a:lumOff val="4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200" b="1" dirty="0">
              <a:solidFill>
                <a:schemeClr val="bg1"/>
              </a:solidFill>
            </a:rPr>
            <a:t>Kafka Docker Image</a:t>
          </a:r>
        </a:p>
      </dgm:t>
    </dgm:pt>
    <dgm:pt modelId="{65E67816-978B-1B42-AE68-6EAAA36041F4}" type="parTrans" cxnId="{65418C4D-EF02-5741-96A8-B6D9633E5E71}">
      <dgm:prSet/>
      <dgm:spPr/>
      <dgm:t>
        <a:bodyPr/>
        <a:lstStyle/>
        <a:p>
          <a:endParaRPr lang="en-US"/>
        </a:p>
      </dgm:t>
    </dgm:pt>
    <dgm:pt modelId="{69249A60-8F87-9B43-83E8-5559B8B33830}" type="sibTrans" cxnId="{65418C4D-EF02-5741-96A8-B6D9633E5E71}">
      <dgm:prSet/>
      <dgm:spPr/>
      <dgm:t>
        <a:bodyPr/>
        <a:lstStyle/>
        <a:p>
          <a:endParaRPr lang="en-US"/>
        </a:p>
      </dgm:t>
    </dgm:pt>
    <dgm:pt modelId="{336A4143-7069-7E40-B6A6-901CDDF35C1F}">
      <dgm:prSet custT="1"/>
      <dgm:spPr>
        <a:solidFill>
          <a:schemeClr val="accent2">
            <a:lumMod val="60000"/>
            <a:lumOff val="40000"/>
          </a:schemeClr>
        </a:solidFill>
        <a:ln w="38100">
          <a:noFill/>
        </a:ln>
      </dgm:spPr>
      <dgm:t>
        <a:bodyPr/>
        <a:lstStyle/>
        <a:p>
          <a:pPr algn="ctr"/>
          <a:r>
            <a:rPr lang="en-NO" sz="2000" b="1" dirty="0">
              <a:solidFill>
                <a:schemeClr val="bg1"/>
              </a:solidFill>
            </a:rPr>
            <a:t>Manual deployment of Kafka</a:t>
          </a:r>
        </a:p>
      </dgm:t>
    </dgm:pt>
    <dgm:pt modelId="{96D56A4B-84E6-BA45-B368-EECB732953C0}" type="parTrans" cxnId="{AA3029E5-A8AB-A441-84B0-9AF5B8AADAC5}">
      <dgm:prSet/>
      <dgm:spPr/>
      <dgm:t>
        <a:bodyPr/>
        <a:lstStyle/>
        <a:p>
          <a:endParaRPr lang="en-US"/>
        </a:p>
      </dgm:t>
    </dgm:pt>
    <dgm:pt modelId="{C57EF42F-5888-0A46-80F1-42D964E909FF}" type="sibTrans" cxnId="{AA3029E5-A8AB-A441-84B0-9AF5B8AADAC5}">
      <dgm:prSet/>
      <dgm:spPr/>
      <dgm:t>
        <a:bodyPr/>
        <a:lstStyle/>
        <a:p>
          <a:endParaRPr lang="en-US"/>
        </a:p>
      </dgm:t>
    </dgm:pt>
    <dgm:pt modelId="{69F16379-91F2-EF40-BBA2-D49D1DB026F8}">
      <dgm:prSet custT="1"/>
      <dgm:spPr>
        <a:solidFill>
          <a:srgbClr val="6B87E9"/>
        </a:solidFill>
      </dgm:spPr>
      <dgm:t>
        <a:bodyPr/>
        <a:lstStyle/>
        <a:p>
          <a:r>
            <a:rPr lang="nb-NO" sz="1600" b="1" dirty="0">
              <a:solidFill>
                <a:schemeClr val="bg1"/>
              </a:solidFill>
            </a:rPr>
            <a:t>AWS MSK </a:t>
          </a:r>
          <a:r>
            <a:rPr lang="nb-NO" sz="1600" b="1" dirty="0" err="1">
              <a:solidFill>
                <a:schemeClr val="bg1"/>
              </a:solidFill>
            </a:rPr>
            <a:t>Serverless</a:t>
          </a:r>
          <a:r>
            <a:rPr lang="nb-NO" sz="1600" b="1" dirty="0">
              <a:solidFill>
                <a:schemeClr val="bg1"/>
              </a:solidFill>
            </a:rPr>
            <a:t> </a:t>
          </a:r>
        </a:p>
        <a:p>
          <a:r>
            <a:rPr lang="nb-NO" sz="1600" b="1" dirty="0">
              <a:solidFill>
                <a:schemeClr val="bg1"/>
              </a:solidFill>
            </a:rPr>
            <a:t>(i </a:t>
          </a:r>
          <a:r>
            <a:rPr lang="nb-NO" sz="1600" b="1" dirty="0" err="1">
              <a:solidFill>
                <a:schemeClr val="bg1"/>
              </a:solidFill>
            </a:rPr>
            <a:t>preview</a:t>
          </a:r>
          <a:r>
            <a:rPr lang="nb-NO" sz="1600" b="1" dirty="0">
              <a:solidFill>
                <a:schemeClr val="bg1"/>
              </a:solidFill>
            </a:rPr>
            <a:t> nå)</a:t>
          </a:r>
        </a:p>
      </dgm:t>
    </dgm:pt>
    <dgm:pt modelId="{B76FA2EE-DF45-4344-82A0-4CE7AA0F5EE3}" type="parTrans" cxnId="{DCB3172C-EAA3-A04B-9BD4-B98954F7F641}">
      <dgm:prSet/>
      <dgm:spPr/>
      <dgm:t>
        <a:bodyPr/>
        <a:lstStyle/>
        <a:p>
          <a:endParaRPr lang="nb-NO"/>
        </a:p>
      </dgm:t>
    </dgm:pt>
    <dgm:pt modelId="{8DFD1746-D6E7-B84C-B0E4-BAD686D80D2D}" type="sibTrans" cxnId="{DCB3172C-EAA3-A04B-9BD4-B98954F7F641}">
      <dgm:prSet/>
      <dgm:spPr/>
      <dgm:t>
        <a:bodyPr/>
        <a:lstStyle/>
        <a:p>
          <a:endParaRPr lang="nb-NO"/>
        </a:p>
      </dgm:t>
    </dgm:pt>
    <dgm:pt modelId="{10519350-D4E5-1047-B8D0-D2A0FAC13C2A}" type="pres">
      <dgm:prSet presAssocID="{1E92DE9C-13E2-3E41-AA6F-D008CD36349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6CC36D-87FA-6146-9052-7BB19044FA98}" type="pres">
      <dgm:prSet presAssocID="{037FE07A-EA1D-FF43-A582-142A8C77182D}" presName="root" presStyleCnt="0"/>
      <dgm:spPr/>
    </dgm:pt>
    <dgm:pt modelId="{5997D6E0-6C23-D445-BA04-47C4AE22DDF8}" type="pres">
      <dgm:prSet presAssocID="{037FE07A-EA1D-FF43-A582-142A8C77182D}" presName="rootComposite" presStyleCnt="0"/>
      <dgm:spPr/>
    </dgm:pt>
    <dgm:pt modelId="{8FD5170C-DC9F-A54A-AC6F-C509BB05BB9B}" type="pres">
      <dgm:prSet presAssocID="{037FE07A-EA1D-FF43-A582-142A8C77182D}" presName="rootText" presStyleLbl="node1" presStyleIdx="0" presStyleCnt="4"/>
      <dgm:spPr/>
    </dgm:pt>
    <dgm:pt modelId="{A7CBED60-4A9B-784A-8C27-0E7AFC9D6074}" type="pres">
      <dgm:prSet presAssocID="{037FE07A-EA1D-FF43-A582-142A8C77182D}" presName="rootConnector" presStyleLbl="node1" presStyleIdx="0" presStyleCnt="4"/>
      <dgm:spPr/>
    </dgm:pt>
    <dgm:pt modelId="{EBE30A9F-4700-6E41-9838-CDD99B79FC07}" type="pres">
      <dgm:prSet presAssocID="{037FE07A-EA1D-FF43-A582-142A8C77182D}" presName="childShape" presStyleCnt="0"/>
      <dgm:spPr/>
    </dgm:pt>
    <dgm:pt modelId="{D5A1B7FF-E3A8-4741-ADCC-4B5B61C3E3B8}" type="pres">
      <dgm:prSet presAssocID="{2C0B77DB-8BD0-A044-A3DA-2B76A80435EE}" presName="Name13" presStyleLbl="parChTrans1D2" presStyleIdx="0" presStyleCnt="6"/>
      <dgm:spPr/>
    </dgm:pt>
    <dgm:pt modelId="{635FA0B5-7B8A-5844-A784-F46E035272BB}" type="pres">
      <dgm:prSet presAssocID="{DB755CBD-86AC-F44A-B83A-287767362D7C}" presName="childText" presStyleLbl="bgAcc1" presStyleIdx="0" presStyleCnt="6">
        <dgm:presLayoutVars>
          <dgm:bulletEnabled val="1"/>
        </dgm:presLayoutVars>
      </dgm:prSet>
      <dgm:spPr/>
    </dgm:pt>
    <dgm:pt modelId="{232B9D4E-D9AB-034B-B680-E64E6867ADCA}" type="pres">
      <dgm:prSet presAssocID="{B76FA2EE-DF45-4344-82A0-4CE7AA0F5EE3}" presName="Name13" presStyleLbl="parChTrans1D2" presStyleIdx="1" presStyleCnt="6"/>
      <dgm:spPr/>
    </dgm:pt>
    <dgm:pt modelId="{5696F055-A8AB-814D-8326-37FE06125F3A}" type="pres">
      <dgm:prSet presAssocID="{69F16379-91F2-EF40-BBA2-D49D1DB026F8}" presName="childText" presStyleLbl="bgAcc1" presStyleIdx="1" presStyleCnt="6">
        <dgm:presLayoutVars>
          <dgm:bulletEnabled val="1"/>
        </dgm:presLayoutVars>
      </dgm:prSet>
      <dgm:spPr/>
    </dgm:pt>
    <dgm:pt modelId="{BB0290EF-DB7A-C746-A08D-CDCC0EEC462E}" type="pres">
      <dgm:prSet presAssocID="{4C896CC0-294A-9448-A0B5-786E0AC7067C}" presName="root" presStyleCnt="0"/>
      <dgm:spPr/>
    </dgm:pt>
    <dgm:pt modelId="{96703CA9-5F6C-E140-A7BB-D54FD01F08A8}" type="pres">
      <dgm:prSet presAssocID="{4C896CC0-294A-9448-A0B5-786E0AC7067C}" presName="rootComposite" presStyleCnt="0"/>
      <dgm:spPr/>
    </dgm:pt>
    <dgm:pt modelId="{F5373D2D-469D-284F-BE25-5006E3478FD2}" type="pres">
      <dgm:prSet presAssocID="{4C896CC0-294A-9448-A0B5-786E0AC7067C}" presName="rootText" presStyleLbl="node1" presStyleIdx="1" presStyleCnt="4"/>
      <dgm:spPr/>
    </dgm:pt>
    <dgm:pt modelId="{63EF78E6-4EDF-3F4A-AF98-003C26F64631}" type="pres">
      <dgm:prSet presAssocID="{4C896CC0-294A-9448-A0B5-786E0AC7067C}" presName="rootConnector" presStyleLbl="node1" presStyleIdx="1" presStyleCnt="4"/>
      <dgm:spPr/>
    </dgm:pt>
    <dgm:pt modelId="{6C919885-1DBE-AC4A-A01B-338691E83DD5}" type="pres">
      <dgm:prSet presAssocID="{4C896CC0-294A-9448-A0B5-786E0AC7067C}" presName="childShape" presStyleCnt="0"/>
      <dgm:spPr/>
    </dgm:pt>
    <dgm:pt modelId="{49265845-951A-094C-A3FA-694E73856E7F}" type="pres">
      <dgm:prSet presAssocID="{9970FCFA-7CFE-1E48-8186-2101D11DE26F}" presName="Name13" presStyleLbl="parChTrans1D2" presStyleIdx="2" presStyleCnt="6"/>
      <dgm:spPr/>
    </dgm:pt>
    <dgm:pt modelId="{0CFE1662-86C1-5848-A72F-5D4B2CD6C137}" type="pres">
      <dgm:prSet presAssocID="{05385145-B654-994C-9F15-4485AE018972}" presName="childText" presStyleLbl="bgAcc1" presStyleIdx="2" presStyleCnt="6">
        <dgm:presLayoutVars>
          <dgm:bulletEnabled val="1"/>
        </dgm:presLayoutVars>
      </dgm:prSet>
      <dgm:spPr/>
    </dgm:pt>
    <dgm:pt modelId="{24EB42E8-B270-2745-9106-9F84A275A0F0}" type="pres">
      <dgm:prSet presAssocID="{B2F78042-3F50-984C-9D82-DD2F09F396E5}" presName="Name13" presStyleLbl="parChTrans1D2" presStyleIdx="3" presStyleCnt="6"/>
      <dgm:spPr/>
    </dgm:pt>
    <dgm:pt modelId="{ABD1A8C8-854A-2F43-8F19-9A01BB62902A}" type="pres">
      <dgm:prSet presAssocID="{DF5F4B58-0491-9C45-846A-24288D827236}" presName="childText" presStyleLbl="bgAcc1" presStyleIdx="3" presStyleCnt="6">
        <dgm:presLayoutVars>
          <dgm:bulletEnabled val="1"/>
        </dgm:presLayoutVars>
      </dgm:prSet>
      <dgm:spPr/>
    </dgm:pt>
    <dgm:pt modelId="{5F3102A8-94A9-454F-90C9-B67FBD0A3D5C}" type="pres">
      <dgm:prSet presAssocID="{AB67E21D-0839-714C-9F4F-8CBC83DEDC8E}" presName="root" presStyleCnt="0"/>
      <dgm:spPr/>
    </dgm:pt>
    <dgm:pt modelId="{DEC3FDDB-5F88-4941-A859-CAD79BA4B092}" type="pres">
      <dgm:prSet presAssocID="{AB67E21D-0839-714C-9F4F-8CBC83DEDC8E}" presName="rootComposite" presStyleCnt="0"/>
      <dgm:spPr/>
    </dgm:pt>
    <dgm:pt modelId="{531E5324-6AFA-DF41-BCFE-B4FF34369E90}" type="pres">
      <dgm:prSet presAssocID="{AB67E21D-0839-714C-9F4F-8CBC83DEDC8E}" presName="rootText" presStyleLbl="node1" presStyleIdx="2" presStyleCnt="4"/>
      <dgm:spPr/>
    </dgm:pt>
    <dgm:pt modelId="{03748B0F-2B38-754E-A1B5-45D69E4A724B}" type="pres">
      <dgm:prSet presAssocID="{AB67E21D-0839-714C-9F4F-8CBC83DEDC8E}" presName="rootConnector" presStyleLbl="node1" presStyleIdx="2" presStyleCnt="4"/>
      <dgm:spPr/>
    </dgm:pt>
    <dgm:pt modelId="{3E9E767A-6CF3-5E46-91D5-06E3774C5AEA}" type="pres">
      <dgm:prSet presAssocID="{AB67E21D-0839-714C-9F4F-8CBC83DEDC8E}" presName="childShape" presStyleCnt="0"/>
      <dgm:spPr/>
    </dgm:pt>
    <dgm:pt modelId="{39E70ABE-2B41-7D49-AE64-853C50B83025}" type="pres">
      <dgm:prSet presAssocID="{65E67816-978B-1B42-AE68-6EAAA36041F4}" presName="Name13" presStyleLbl="parChTrans1D2" presStyleIdx="4" presStyleCnt="6"/>
      <dgm:spPr/>
    </dgm:pt>
    <dgm:pt modelId="{F09B2492-7C58-CD4F-B93E-9C351BAB714F}" type="pres">
      <dgm:prSet presAssocID="{E49E6256-D1D9-2C42-A296-CA72A073EF85}" presName="childText" presStyleLbl="bgAcc1" presStyleIdx="4" presStyleCnt="6">
        <dgm:presLayoutVars>
          <dgm:bulletEnabled val="1"/>
        </dgm:presLayoutVars>
      </dgm:prSet>
      <dgm:spPr/>
    </dgm:pt>
    <dgm:pt modelId="{2EFBEC5D-F149-0045-809D-7C0C6AF64778}" type="pres">
      <dgm:prSet presAssocID="{A39F18E1-4906-FE45-8E2F-66484E3EA0BE}" presName="root" presStyleCnt="0"/>
      <dgm:spPr/>
    </dgm:pt>
    <dgm:pt modelId="{E2125389-8137-B54E-A8D5-F5C24AD5B85F}" type="pres">
      <dgm:prSet presAssocID="{A39F18E1-4906-FE45-8E2F-66484E3EA0BE}" presName="rootComposite" presStyleCnt="0"/>
      <dgm:spPr/>
    </dgm:pt>
    <dgm:pt modelId="{B6E8D4EE-33DA-2648-A9B6-1402BF747C27}" type="pres">
      <dgm:prSet presAssocID="{A39F18E1-4906-FE45-8E2F-66484E3EA0BE}" presName="rootText" presStyleLbl="node1" presStyleIdx="3" presStyleCnt="4"/>
      <dgm:spPr/>
    </dgm:pt>
    <dgm:pt modelId="{87CCB58C-02F0-0A41-90DD-84B3237F1CD0}" type="pres">
      <dgm:prSet presAssocID="{A39F18E1-4906-FE45-8E2F-66484E3EA0BE}" presName="rootConnector" presStyleLbl="node1" presStyleIdx="3" presStyleCnt="4"/>
      <dgm:spPr/>
    </dgm:pt>
    <dgm:pt modelId="{F30E22C2-5041-C344-8D8A-10354707F083}" type="pres">
      <dgm:prSet presAssocID="{A39F18E1-4906-FE45-8E2F-66484E3EA0BE}" presName="childShape" presStyleCnt="0"/>
      <dgm:spPr/>
    </dgm:pt>
    <dgm:pt modelId="{D9AA9E96-D2B5-B74F-96B6-A388A1B0A692}" type="pres">
      <dgm:prSet presAssocID="{96D56A4B-84E6-BA45-B368-EECB732953C0}" presName="Name13" presStyleLbl="parChTrans1D2" presStyleIdx="5" presStyleCnt="6"/>
      <dgm:spPr/>
    </dgm:pt>
    <dgm:pt modelId="{E82705A2-F186-3D49-892B-2C3B3A37DA6A}" type="pres">
      <dgm:prSet presAssocID="{336A4143-7069-7E40-B6A6-901CDDF35C1F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12209402-F7E3-CE4A-851D-AE91CF172951}" type="presOf" srcId="{B2F78042-3F50-984C-9D82-DD2F09F396E5}" destId="{24EB42E8-B270-2745-9106-9F84A275A0F0}" srcOrd="0" destOrd="0" presId="urn:microsoft.com/office/officeart/2005/8/layout/hierarchy3"/>
    <dgm:cxn modelId="{AE064103-C07E-AB43-9C0B-E987758BCC13}" type="presOf" srcId="{A39F18E1-4906-FE45-8E2F-66484E3EA0BE}" destId="{B6E8D4EE-33DA-2648-A9B6-1402BF747C27}" srcOrd="0" destOrd="0" presId="urn:microsoft.com/office/officeart/2005/8/layout/hierarchy3"/>
    <dgm:cxn modelId="{75888510-B34A-3C44-BE00-206E64AFB3FE}" srcId="{4C896CC0-294A-9448-A0B5-786E0AC7067C}" destId="{05385145-B654-994C-9F15-4485AE018972}" srcOrd="0" destOrd="0" parTransId="{9970FCFA-7CFE-1E48-8186-2101D11DE26F}" sibTransId="{139A0B1A-EB5F-764D-AF06-4AAF849B3A26}"/>
    <dgm:cxn modelId="{F53BDA11-4BDA-714B-B749-7E727ABCBE16}" type="presOf" srcId="{9970FCFA-7CFE-1E48-8186-2101D11DE26F}" destId="{49265845-951A-094C-A3FA-694E73856E7F}" srcOrd="0" destOrd="0" presId="urn:microsoft.com/office/officeart/2005/8/layout/hierarchy3"/>
    <dgm:cxn modelId="{01275A17-93B0-F045-9C05-B43C9BF18AD9}" type="presOf" srcId="{037FE07A-EA1D-FF43-A582-142A8C77182D}" destId="{A7CBED60-4A9B-784A-8C27-0E7AFC9D6074}" srcOrd="1" destOrd="0" presId="urn:microsoft.com/office/officeart/2005/8/layout/hierarchy3"/>
    <dgm:cxn modelId="{568F6718-F065-9A46-AD8B-85FD42A0F257}" type="presOf" srcId="{336A4143-7069-7E40-B6A6-901CDDF35C1F}" destId="{E82705A2-F186-3D49-892B-2C3B3A37DA6A}" srcOrd="0" destOrd="0" presId="urn:microsoft.com/office/officeart/2005/8/layout/hierarchy3"/>
    <dgm:cxn modelId="{A4419C20-4DE0-B246-BEF6-D511625E80B6}" type="presOf" srcId="{A39F18E1-4906-FE45-8E2F-66484E3EA0BE}" destId="{87CCB58C-02F0-0A41-90DD-84B3237F1CD0}" srcOrd="1" destOrd="0" presId="urn:microsoft.com/office/officeart/2005/8/layout/hierarchy3"/>
    <dgm:cxn modelId="{C5B93822-A675-2441-8902-CDAE40A40EB7}" type="presOf" srcId="{AB67E21D-0839-714C-9F4F-8CBC83DEDC8E}" destId="{531E5324-6AFA-DF41-BCFE-B4FF34369E90}" srcOrd="0" destOrd="0" presId="urn:microsoft.com/office/officeart/2005/8/layout/hierarchy3"/>
    <dgm:cxn modelId="{DCB3172C-EAA3-A04B-9BD4-B98954F7F641}" srcId="{037FE07A-EA1D-FF43-A582-142A8C77182D}" destId="{69F16379-91F2-EF40-BBA2-D49D1DB026F8}" srcOrd="1" destOrd="0" parTransId="{B76FA2EE-DF45-4344-82A0-4CE7AA0F5EE3}" sibTransId="{8DFD1746-D6E7-B84C-B0E4-BAD686D80D2D}"/>
    <dgm:cxn modelId="{061FF32C-D4CA-8847-A972-CA8420B2E5CC}" type="presOf" srcId="{4C896CC0-294A-9448-A0B5-786E0AC7067C}" destId="{F5373D2D-469D-284F-BE25-5006E3478FD2}" srcOrd="0" destOrd="0" presId="urn:microsoft.com/office/officeart/2005/8/layout/hierarchy3"/>
    <dgm:cxn modelId="{50FA3141-DB3B-0F4E-A4A0-EC5D8845B7A4}" srcId="{1E92DE9C-13E2-3E41-AA6F-D008CD363499}" destId="{A39F18E1-4906-FE45-8E2F-66484E3EA0BE}" srcOrd="3" destOrd="0" parTransId="{06D48D9E-0FAF-B542-A8A9-0B405DCCE964}" sibTransId="{403403D0-04E5-0643-821E-1CCF177FEA29}"/>
    <dgm:cxn modelId="{FD58EB45-DD97-2D47-A61C-533FB02B7B9C}" type="presOf" srcId="{1E92DE9C-13E2-3E41-AA6F-D008CD363499}" destId="{10519350-D4E5-1047-B8D0-D2A0FAC13C2A}" srcOrd="0" destOrd="0" presId="urn:microsoft.com/office/officeart/2005/8/layout/hierarchy3"/>
    <dgm:cxn modelId="{65418C4D-EF02-5741-96A8-B6D9633E5E71}" srcId="{AB67E21D-0839-714C-9F4F-8CBC83DEDC8E}" destId="{E49E6256-D1D9-2C42-A296-CA72A073EF85}" srcOrd="0" destOrd="0" parTransId="{65E67816-978B-1B42-AE68-6EAAA36041F4}" sibTransId="{69249A60-8F87-9B43-83E8-5559B8B33830}"/>
    <dgm:cxn modelId="{7C7B5D53-9990-2141-B47E-3CDFDBB8AB37}" type="presOf" srcId="{AB67E21D-0839-714C-9F4F-8CBC83DEDC8E}" destId="{03748B0F-2B38-754E-A1B5-45D69E4A724B}" srcOrd="1" destOrd="0" presId="urn:microsoft.com/office/officeart/2005/8/layout/hierarchy3"/>
    <dgm:cxn modelId="{27B3F366-0CE0-A94E-B1B7-5163D97AE759}" type="presOf" srcId="{B76FA2EE-DF45-4344-82A0-4CE7AA0F5EE3}" destId="{232B9D4E-D9AB-034B-B680-E64E6867ADCA}" srcOrd="0" destOrd="0" presId="urn:microsoft.com/office/officeart/2005/8/layout/hierarchy3"/>
    <dgm:cxn modelId="{C49A4E8B-6F23-0046-8E4D-790A73BA7DA8}" type="presOf" srcId="{DF5F4B58-0491-9C45-846A-24288D827236}" destId="{ABD1A8C8-854A-2F43-8F19-9A01BB62902A}" srcOrd="0" destOrd="0" presId="urn:microsoft.com/office/officeart/2005/8/layout/hierarchy3"/>
    <dgm:cxn modelId="{474D8094-CB9C-7441-871C-B4A397D27A62}" type="presOf" srcId="{2C0B77DB-8BD0-A044-A3DA-2B76A80435EE}" destId="{D5A1B7FF-E3A8-4741-ADCC-4B5B61C3E3B8}" srcOrd="0" destOrd="0" presId="urn:microsoft.com/office/officeart/2005/8/layout/hierarchy3"/>
    <dgm:cxn modelId="{C4BCF698-139C-074B-B8DA-C26065E192ED}" srcId="{1E92DE9C-13E2-3E41-AA6F-D008CD363499}" destId="{AB67E21D-0839-714C-9F4F-8CBC83DEDC8E}" srcOrd="2" destOrd="0" parTransId="{F5E2B701-51B5-0F4B-A389-52FAF7DFC8A2}" sibTransId="{487DEF49-F807-4B4E-BEE7-3026C578F02E}"/>
    <dgm:cxn modelId="{624C039D-2F61-EE4D-B465-D86597B16E41}" type="presOf" srcId="{DB755CBD-86AC-F44A-B83A-287767362D7C}" destId="{635FA0B5-7B8A-5844-A784-F46E035272BB}" srcOrd="0" destOrd="0" presId="urn:microsoft.com/office/officeart/2005/8/layout/hierarchy3"/>
    <dgm:cxn modelId="{E85368A0-C409-6748-AD73-9CC1EC98BC1D}" type="presOf" srcId="{96D56A4B-84E6-BA45-B368-EECB732953C0}" destId="{D9AA9E96-D2B5-B74F-96B6-A388A1B0A692}" srcOrd="0" destOrd="0" presId="urn:microsoft.com/office/officeart/2005/8/layout/hierarchy3"/>
    <dgm:cxn modelId="{7A6828BE-F0E8-BC43-96E8-17574E4874DC}" srcId="{1E92DE9C-13E2-3E41-AA6F-D008CD363499}" destId="{4C896CC0-294A-9448-A0B5-786E0AC7067C}" srcOrd="1" destOrd="0" parTransId="{18B905F9-4413-5549-9B16-67CFB529E838}" sibTransId="{561D272C-851E-5E46-A930-84B9A443AB1C}"/>
    <dgm:cxn modelId="{E02D61BF-A16A-CD44-B67C-4E251B925872}" type="presOf" srcId="{65E67816-978B-1B42-AE68-6EAAA36041F4}" destId="{39E70ABE-2B41-7D49-AE64-853C50B83025}" srcOrd="0" destOrd="0" presId="urn:microsoft.com/office/officeart/2005/8/layout/hierarchy3"/>
    <dgm:cxn modelId="{461575C0-DF7E-384A-BFB2-F3C94434B0B6}" type="presOf" srcId="{05385145-B654-994C-9F15-4485AE018972}" destId="{0CFE1662-86C1-5848-A72F-5D4B2CD6C137}" srcOrd="0" destOrd="0" presId="urn:microsoft.com/office/officeart/2005/8/layout/hierarchy3"/>
    <dgm:cxn modelId="{A92DEAC4-0259-434C-A4C3-540284D50DD9}" srcId="{037FE07A-EA1D-FF43-A582-142A8C77182D}" destId="{DB755CBD-86AC-F44A-B83A-287767362D7C}" srcOrd="0" destOrd="0" parTransId="{2C0B77DB-8BD0-A044-A3DA-2B76A80435EE}" sibTransId="{995A6A97-1A87-8D45-A1FA-3069E068F27B}"/>
    <dgm:cxn modelId="{C47B9FCA-1CF6-4742-AFDB-0881A277E149}" type="presOf" srcId="{E49E6256-D1D9-2C42-A296-CA72A073EF85}" destId="{F09B2492-7C58-CD4F-B93E-9C351BAB714F}" srcOrd="0" destOrd="0" presId="urn:microsoft.com/office/officeart/2005/8/layout/hierarchy3"/>
    <dgm:cxn modelId="{B100EBD2-612A-F343-BC79-B434064D4846}" type="presOf" srcId="{4C896CC0-294A-9448-A0B5-786E0AC7067C}" destId="{63EF78E6-4EDF-3F4A-AF98-003C26F64631}" srcOrd="1" destOrd="0" presId="urn:microsoft.com/office/officeart/2005/8/layout/hierarchy3"/>
    <dgm:cxn modelId="{B7119DD3-4AD0-E74D-9EFF-05A982BE27F8}" type="presOf" srcId="{69F16379-91F2-EF40-BBA2-D49D1DB026F8}" destId="{5696F055-A8AB-814D-8326-37FE06125F3A}" srcOrd="0" destOrd="0" presId="urn:microsoft.com/office/officeart/2005/8/layout/hierarchy3"/>
    <dgm:cxn modelId="{8D8920DE-2C94-BC42-A90C-A3B4B1BA9996}" srcId="{1E92DE9C-13E2-3E41-AA6F-D008CD363499}" destId="{037FE07A-EA1D-FF43-A582-142A8C77182D}" srcOrd="0" destOrd="0" parTransId="{814360B8-B084-544A-8181-F9ADCC279755}" sibTransId="{55B6EB80-70FC-1C48-9295-A5ED5CC481F5}"/>
    <dgm:cxn modelId="{B42C4CDE-5699-DC44-912A-7C0594FC6FF6}" srcId="{4C896CC0-294A-9448-A0B5-786E0AC7067C}" destId="{DF5F4B58-0491-9C45-846A-24288D827236}" srcOrd="1" destOrd="0" parTransId="{B2F78042-3F50-984C-9D82-DD2F09F396E5}" sibTransId="{E0B3723A-9835-AB49-B36C-CC38233D4192}"/>
    <dgm:cxn modelId="{AA3029E5-A8AB-A441-84B0-9AF5B8AADAC5}" srcId="{A39F18E1-4906-FE45-8E2F-66484E3EA0BE}" destId="{336A4143-7069-7E40-B6A6-901CDDF35C1F}" srcOrd="0" destOrd="0" parTransId="{96D56A4B-84E6-BA45-B368-EECB732953C0}" sibTransId="{C57EF42F-5888-0A46-80F1-42D964E909FF}"/>
    <dgm:cxn modelId="{B76115EF-30C4-3343-8493-6ABAC1BD29D6}" type="presOf" srcId="{037FE07A-EA1D-FF43-A582-142A8C77182D}" destId="{8FD5170C-DC9F-A54A-AC6F-C509BB05BB9B}" srcOrd="0" destOrd="0" presId="urn:microsoft.com/office/officeart/2005/8/layout/hierarchy3"/>
    <dgm:cxn modelId="{28380AAD-B024-2A40-BA35-CC908D87D644}" type="presParOf" srcId="{10519350-D4E5-1047-B8D0-D2A0FAC13C2A}" destId="{386CC36D-87FA-6146-9052-7BB19044FA98}" srcOrd="0" destOrd="0" presId="urn:microsoft.com/office/officeart/2005/8/layout/hierarchy3"/>
    <dgm:cxn modelId="{4753A532-8DD3-EF4B-B3BB-0A2887362675}" type="presParOf" srcId="{386CC36D-87FA-6146-9052-7BB19044FA98}" destId="{5997D6E0-6C23-D445-BA04-47C4AE22DDF8}" srcOrd="0" destOrd="0" presId="urn:microsoft.com/office/officeart/2005/8/layout/hierarchy3"/>
    <dgm:cxn modelId="{729962CE-7D0C-7542-A668-7BD61680590C}" type="presParOf" srcId="{5997D6E0-6C23-D445-BA04-47C4AE22DDF8}" destId="{8FD5170C-DC9F-A54A-AC6F-C509BB05BB9B}" srcOrd="0" destOrd="0" presId="urn:microsoft.com/office/officeart/2005/8/layout/hierarchy3"/>
    <dgm:cxn modelId="{7C805B1F-238E-B640-BCD5-D91C9F85E481}" type="presParOf" srcId="{5997D6E0-6C23-D445-BA04-47C4AE22DDF8}" destId="{A7CBED60-4A9B-784A-8C27-0E7AFC9D6074}" srcOrd="1" destOrd="0" presId="urn:microsoft.com/office/officeart/2005/8/layout/hierarchy3"/>
    <dgm:cxn modelId="{EDB0E930-A2E7-FB4A-8869-ADD0F69C74D4}" type="presParOf" srcId="{386CC36D-87FA-6146-9052-7BB19044FA98}" destId="{EBE30A9F-4700-6E41-9838-CDD99B79FC07}" srcOrd="1" destOrd="0" presId="urn:microsoft.com/office/officeart/2005/8/layout/hierarchy3"/>
    <dgm:cxn modelId="{3B23FBB8-D2B1-A546-A596-553B76DCB042}" type="presParOf" srcId="{EBE30A9F-4700-6E41-9838-CDD99B79FC07}" destId="{D5A1B7FF-E3A8-4741-ADCC-4B5B61C3E3B8}" srcOrd="0" destOrd="0" presId="urn:microsoft.com/office/officeart/2005/8/layout/hierarchy3"/>
    <dgm:cxn modelId="{4E4CB1F2-75B8-1D4A-A21F-C49069426289}" type="presParOf" srcId="{EBE30A9F-4700-6E41-9838-CDD99B79FC07}" destId="{635FA0B5-7B8A-5844-A784-F46E035272BB}" srcOrd="1" destOrd="0" presId="urn:microsoft.com/office/officeart/2005/8/layout/hierarchy3"/>
    <dgm:cxn modelId="{67AF8A71-5EED-3048-BE3D-534CCB2B9815}" type="presParOf" srcId="{EBE30A9F-4700-6E41-9838-CDD99B79FC07}" destId="{232B9D4E-D9AB-034B-B680-E64E6867ADCA}" srcOrd="2" destOrd="0" presId="urn:microsoft.com/office/officeart/2005/8/layout/hierarchy3"/>
    <dgm:cxn modelId="{A41BC4F2-7252-8540-BAB7-49E2C0E65157}" type="presParOf" srcId="{EBE30A9F-4700-6E41-9838-CDD99B79FC07}" destId="{5696F055-A8AB-814D-8326-37FE06125F3A}" srcOrd="3" destOrd="0" presId="urn:microsoft.com/office/officeart/2005/8/layout/hierarchy3"/>
    <dgm:cxn modelId="{5389A613-8B6E-6B4F-80DA-8140C1A1D9AE}" type="presParOf" srcId="{10519350-D4E5-1047-B8D0-D2A0FAC13C2A}" destId="{BB0290EF-DB7A-C746-A08D-CDCC0EEC462E}" srcOrd="1" destOrd="0" presId="urn:microsoft.com/office/officeart/2005/8/layout/hierarchy3"/>
    <dgm:cxn modelId="{B028C733-1BBC-0A49-A25C-02B35EF9A6D9}" type="presParOf" srcId="{BB0290EF-DB7A-C746-A08D-CDCC0EEC462E}" destId="{96703CA9-5F6C-E140-A7BB-D54FD01F08A8}" srcOrd="0" destOrd="0" presId="urn:microsoft.com/office/officeart/2005/8/layout/hierarchy3"/>
    <dgm:cxn modelId="{12377147-233C-F045-BE74-507C37B3DFA8}" type="presParOf" srcId="{96703CA9-5F6C-E140-A7BB-D54FD01F08A8}" destId="{F5373D2D-469D-284F-BE25-5006E3478FD2}" srcOrd="0" destOrd="0" presId="urn:microsoft.com/office/officeart/2005/8/layout/hierarchy3"/>
    <dgm:cxn modelId="{674C8001-F81A-3C43-8727-9010A2E9DD0A}" type="presParOf" srcId="{96703CA9-5F6C-E140-A7BB-D54FD01F08A8}" destId="{63EF78E6-4EDF-3F4A-AF98-003C26F64631}" srcOrd="1" destOrd="0" presId="urn:microsoft.com/office/officeart/2005/8/layout/hierarchy3"/>
    <dgm:cxn modelId="{C8EB0C7B-D441-A44D-8DE8-62EC1EB120BE}" type="presParOf" srcId="{BB0290EF-DB7A-C746-A08D-CDCC0EEC462E}" destId="{6C919885-1DBE-AC4A-A01B-338691E83DD5}" srcOrd="1" destOrd="0" presId="urn:microsoft.com/office/officeart/2005/8/layout/hierarchy3"/>
    <dgm:cxn modelId="{2DA5FA74-BB3F-1E45-9FD2-F504CCA73789}" type="presParOf" srcId="{6C919885-1DBE-AC4A-A01B-338691E83DD5}" destId="{49265845-951A-094C-A3FA-694E73856E7F}" srcOrd="0" destOrd="0" presId="urn:microsoft.com/office/officeart/2005/8/layout/hierarchy3"/>
    <dgm:cxn modelId="{02B18BB8-E613-0944-A9CA-4CC06ABA413B}" type="presParOf" srcId="{6C919885-1DBE-AC4A-A01B-338691E83DD5}" destId="{0CFE1662-86C1-5848-A72F-5D4B2CD6C137}" srcOrd="1" destOrd="0" presId="urn:microsoft.com/office/officeart/2005/8/layout/hierarchy3"/>
    <dgm:cxn modelId="{356D561C-0947-A940-A5BA-04DC74BE4E63}" type="presParOf" srcId="{6C919885-1DBE-AC4A-A01B-338691E83DD5}" destId="{24EB42E8-B270-2745-9106-9F84A275A0F0}" srcOrd="2" destOrd="0" presId="urn:microsoft.com/office/officeart/2005/8/layout/hierarchy3"/>
    <dgm:cxn modelId="{96FD8ED5-1A97-C443-AEDC-B70CCBCD14FE}" type="presParOf" srcId="{6C919885-1DBE-AC4A-A01B-338691E83DD5}" destId="{ABD1A8C8-854A-2F43-8F19-9A01BB62902A}" srcOrd="3" destOrd="0" presId="urn:microsoft.com/office/officeart/2005/8/layout/hierarchy3"/>
    <dgm:cxn modelId="{D171692C-ED78-3141-A3D5-A8C9E4F80E9F}" type="presParOf" srcId="{10519350-D4E5-1047-B8D0-D2A0FAC13C2A}" destId="{5F3102A8-94A9-454F-90C9-B67FBD0A3D5C}" srcOrd="2" destOrd="0" presId="urn:microsoft.com/office/officeart/2005/8/layout/hierarchy3"/>
    <dgm:cxn modelId="{1E665B39-213C-394F-970B-625F68E5A0F6}" type="presParOf" srcId="{5F3102A8-94A9-454F-90C9-B67FBD0A3D5C}" destId="{DEC3FDDB-5F88-4941-A859-CAD79BA4B092}" srcOrd="0" destOrd="0" presId="urn:microsoft.com/office/officeart/2005/8/layout/hierarchy3"/>
    <dgm:cxn modelId="{9E170A76-FFB8-1740-BD5E-6DF6626FB9BC}" type="presParOf" srcId="{DEC3FDDB-5F88-4941-A859-CAD79BA4B092}" destId="{531E5324-6AFA-DF41-BCFE-B4FF34369E90}" srcOrd="0" destOrd="0" presId="urn:microsoft.com/office/officeart/2005/8/layout/hierarchy3"/>
    <dgm:cxn modelId="{A7623645-5E82-1C47-91DF-D942592ADCCC}" type="presParOf" srcId="{DEC3FDDB-5F88-4941-A859-CAD79BA4B092}" destId="{03748B0F-2B38-754E-A1B5-45D69E4A724B}" srcOrd="1" destOrd="0" presId="urn:microsoft.com/office/officeart/2005/8/layout/hierarchy3"/>
    <dgm:cxn modelId="{A702C64F-C078-974E-A9D0-2AA980505373}" type="presParOf" srcId="{5F3102A8-94A9-454F-90C9-B67FBD0A3D5C}" destId="{3E9E767A-6CF3-5E46-91D5-06E3774C5AEA}" srcOrd="1" destOrd="0" presId="urn:microsoft.com/office/officeart/2005/8/layout/hierarchy3"/>
    <dgm:cxn modelId="{633F056F-3EDF-6E47-B7EA-6CB9F5D32A45}" type="presParOf" srcId="{3E9E767A-6CF3-5E46-91D5-06E3774C5AEA}" destId="{39E70ABE-2B41-7D49-AE64-853C50B83025}" srcOrd="0" destOrd="0" presId="urn:microsoft.com/office/officeart/2005/8/layout/hierarchy3"/>
    <dgm:cxn modelId="{ACCFAFB7-3C34-A940-851E-BF9BD2549AB9}" type="presParOf" srcId="{3E9E767A-6CF3-5E46-91D5-06E3774C5AEA}" destId="{F09B2492-7C58-CD4F-B93E-9C351BAB714F}" srcOrd="1" destOrd="0" presId="urn:microsoft.com/office/officeart/2005/8/layout/hierarchy3"/>
    <dgm:cxn modelId="{35DEC970-5957-394F-9FF1-2BAE7EAED10C}" type="presParOf" srcId="{10519350-D4E5-1047-B8D0-D2A0FAC13C2A}" destId="{2EFBEC5D-F149-0045-809D-7C0C6AF64778}" srcOrd="3" destOrd="0" presId="urn:microsoft.com/office/officeart/2005/8/layout/hierarchy3"/>
    <dgm:cxn modelId="{AEC22FD3-F243-1040-9EA5-248290CF4FA6}" type="presParOf" srcId="{2EFBEC5D-F149-0045-809D-7C0C6AF64778}" destId="{E2125389-8137-B54E-A8D5-F5C24AD5B85F}" srcOrd="0" destOrd="0" presId="urn:microsoft.com/office/officeart/2005/8/layout/hierarchy3"/>
    <dgm:cxn modelId="{7BFFD08A-D3D2-4A48-9661-0A1D3BA2EA40}" type="presParOf" srcId="{E2125389-8137-B54E-A8D5-F5C24AD5B85F}" destId="{B6E8D4EE-33DA-2648-A9B6-1402BF747C27}" srcOrd="0" destOrd="0" presId="urn:microsoft.com/office/officeart/2005/8/layout/hierarchy3"/>
    <dgm:cxn modelId="{74396ECF-86D3-EA4E-A110-F3C48C3E266C}" type="presParOf" srcId="{E2125389-8137-B54E-A8D5-F5C24AD5B85F}" destId="{87CCB58C-02F0-0A41-90DD-84B3237F1CD0}" srcOrd="1" destOrd="0" presId="urn:microsoft.com/office/officeart/2005/8/layout/hierarchy3"/>
    <dgm:cxn modelId="{FCD291BB-302C-6649-9C15-ED388A2EDDA5}" type="presParOf" srcId="{2EFBEC5D-F149-0045-809D-7C0C6AF64778}" destId="{F30E22C2-5041-C344-8D8A-10354707F083}" srcOrd="1" destOrd="0" presId="urn:microsoft.com/office/officeart/2005/8/layout/hierarchy3"/>
    <dgm:cxn modelId="{2B67969F-4EA7-BB41-AE9C-6381A11F94A4}" type="presParOf" srcId="{F30E22C2-5041-C344-8D8A-10354707F083}" destId="{D9AA9E96-D2B5-B74F-96B6-A388A1B0A692}" srcOrd="0" destOrd="0" presId="urn:microsoft.com/office/officeart/2005/8/layout/hierarchy3"/>
    <dgm:cxn modelId="{94982334-0FCE-9E4F-AAD1-09962E1C1E9C}" type="presParOf" srcId="{F30E22C2-5041-C344-8D8A-10354707F083}" destId="{E82705A2-F186-3D49-892B-2C3B3A37DA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6CB49-F3DD-6249-AE76-A4DB319B856A}">
      <dsp:nvSpPr>
        <dsp:cNvPr id="0" name=""/>
        <dsp:cNvSpPr/>
      </dsp:nvSpPr>
      <dsp:spPr>
        <a:xfrm>
          <a:off x="725270" y="0"/>
          <a:ext cx="8219726" cy="283104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B3FE1-74B6-534C-A122-17B9DCEC1E1A}">
      <dsp:nvSpPr>
        <dsp:cNvPr id="0" name=""/>
        <dsp:cNvSpPr/>
      </dsp:nvSpPr>
      <dsp:spPr>
        <a:xfrm>
          <a:off x="5957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Serverless</a:t>
          </a:r>
        </a:p>
      </dsp:txBody>
      <dsp:txXfrm>
        <a:off x="61237" y="904592"/>
        <a:ext cx="2163967" cy="1021856"/>
      </dsp:txXfrm>
    </dsp:sp>
    <dsp:sp modelId="{13BC28FE-D9A1-A748-9275-C54E6BC1722E}">
      <dsp:nvSpPr>
        <dsp:cNvPr id="0" name=""/>
        <dsp:cNvSpPr/>
      </dsp:nvSpPr>
      <dsp:spPr>
        <a:xfrm>
          <a:off x="2467232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Managed Services</a:t>
          </a:r>
        </a:p>
      </dsp:txBody>
      <dsp:txXfrm>
        <a:off x="2522512" y="904592"/>
        <a:ext cx="2163967" cy="1021856"/>
      </dsp:txXfrm>
    </dsp:sp>
    <dsp:sp modelId="{9448DD52-7C7C-FD43-B3A4-B2D41C19B4BC}">
      <dsp:nvSpPr>
        <dsp:cNvPr id="0" name=""/>
        <dsp:cNvSpPr/>
      </dsp:nvSpPr>
      <dsp:spPr>
        <a:xfrm>
          <a:off x="4928507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/>
            <a:t>Containers</a:t>
          </a:r>
        </a:p>
      </dsp:txBody>
      <dsp:txXfrm>
        <a:off x="4983787" y="904592"/>
        <a:ext cx="2163967" cy="1021856"/>
      </dsp:txXfrm>
    </dsp:sp>
    <dsp:sp modelId="{084BAEED-E40E-1A4A-87F8-641842736401}">
      <dsp:nvSpPr>
        <dsp:cNvPr id="0" name=""/>
        <dsp:cNvSpPr/>
      </dsp:nvSpPr>
      <dsp:spPr>
        <a:xfrm>
          <a:off x="7389782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/>
            <a:t>Servers</a:t>
          </a:r>
        </a:p>
      </dsp:txBody>
      <dsp:txXfrm>
        <a:off x="7445062" y="904592"/>
        <a:ext cx="2163967" cy="10218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6CB49-F3DD-6249-AE76-A4DB319B856A}">
      <dsp:nvSpPr>
        <dsp:cNvPr id="0" name=""/>
        <dsp:cNvSpPr/>
      </dsp:nvSpPr>
      <dsp:spPr>
        <a:xfrm>
          <a:off x="725270" y="0"/>
          <a:ext cx="8219726" cy="283104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B3FE1-74B6-534C-A122-17B9DCEC1E1A}">
      <dsp:nvSpPr>
        <dsp:cNvPr id="0" name=""/>
        <dsp:cNvSpPr/>
      </dsp:nvSpPr>
      <dsp:spPr>
        <a:xfrm>
          <a:off x="5957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Serverless</a:t>
          </a:r>
        </a:p>
      </dsp:txBody>
      <dsp:txXfrm>
        <a:off x="61237" y="904592"/>
        <a:ext cx="2163967" cy="1021856"/>
      </dsp:txXfrm>
    </dsp:sp>
    <dsp:sp modelId="{13BC28FE-D9A1-A748-9275-C54E6BC1722E}">
      <dsp:nvSpPr>
        <dsp:cNvPr id="0" name=""/>
        <dsp:cNvSpPr/>
      </dsp:nvSpPr>
      <dsp:spPr>
        <a:xfrm>
          <a:off x="2467232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Managed Services</a:t>
          </a:r>
        </a:p>
      </dsp:txBody>
      <dsp:txXfrm>
        <a:off x="2522512" y="904592"/>
        <a:ext cx="2163967" cy="1021856"/>
      </dsp:txXfrm>
    </dsp:sp>
    <dsp:sp modelId="{9448DD52-7C7C-FD43-B3A4-B2D41C19B4BC}">
      <dsp:nvSpPr>
        <dsp:cNvPr id="0" name=""/>
        <dsp:cNvSpPr/>
      </dsp:nvSpPr>
      <dsp:spPr>
        <a:xfrm>
          <a:off x="4928507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/>
            <a:t>Containers</a:t>
          </a:r>
        </a:p>
      </dsp:txBody>
      <dsp:txXfrm>
        <a:off x="4983787" y="904592"/>
        <a:ext cx="2163967" cy="1021856"/>
      </dsp:txXfrm>
    </dsp:sp>
    <dsp:sp modelId="{084BAEED-E40E-1A4A-87F8-641842736401}">
      <dsp:nvSpPr>
        <dsp:cNvPr id="0" name=""/>
        <dsp:cNvSpPr/>
      </dsp:nvSpPr>
      <dsp:spPr>
        <a:xfrm>
          <a:off x="7389782" y="849312"/>
          <a:ext cx="2274527" cy="113241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/>
            <a:t>Servers</a:t>
          </a:r>
        </a:p>
      </dsp:txBody>
      <dsp:txXfrm>
        <a:off x="7445062" y="904592"/>
        <a:ext cx="2163967" cy="10218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5170C-DC9F-A54A-AC6F-C509BB05BB9B}">
      <dsp:nvSpPr>
        <dsp:cNvPr id="0" name=""/>
        <dsp:cNvSpPr/>
      </dsp:nvSpPr>
      <dsp:spPr>
        <a:xfrm>
          <a:off x="1770" y="503796"/>
          <a:ext cx="2035100" cy="101755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Serverless</a:t>
          </a:r>
          <a:endParaRPr lang="en-NO" sz="2100" b="1" kern="1200" dirty="0"/>
        </a:p>
      </dsp:txBody>
      <dsp:txXfrm>
        <a:off x="31573" y="533599"/>
        <a:ext cx="1975494" cy="957944"/>
      </dsp:txXfrm>
    </dsp:sp>
    <dsp:sp modelId="{D5A1B7FF-E3A8-4741-ADCC-4B5B61C3E3B8}">
      <dsp:nvSpPr>
        <dsp:cNvPr id="0" name=""/>
        <dsp:cNvSpPr/>
      </dsp:nvSpPr>
      <dsp:spPr>
        <a:xfrm>
          <a:off x="205280" y="1521346"/>
          <a:ext cx="203510" cy="76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2"/>
              </a:lnTo>
              <a:lnTo>
                <a:pt x="203510" y="763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FA0B5-7B8A-5844-A784-F46E035272BB}">
      <dsp:nvSpPr>
        <dsp:cNvPr id="0" name=""/>
        <dsp:cNvSpPr/>
      </dsp:nvSpPr>
      <dsp:spPr>
        <a:xfrm>
          <a:off x="408790" y="1775733"/>
          <a:ext cx="1628080" cy="101755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200" b="1" kern="1200" dirty="0">
              <a:solidFill>
                <a:schemeClr val="bg1"/>
              </a:solidFill>
            </a:rPr>
            <a:t>AWS Kinesis</a:t>
          </a:r>
        </a:p>
      </dsp:txBody>
      <dsp:txXfrm>
        <a:off x="438593" y="1805536"/>
        <a:ext cx="1568474" cy="957944"/>
      </dsp:txXfrm>
    </dsp:sp>
    <dsp:sp modelId="{232B9D4E-D9AB-034B-B680-E64E6867ADCA}">
      <dsp:nvSpPr>
        <dsp:cNvPr id="0" name=""/>
        <dsp:cNvSpPr/>
      </dsp:nvSpPr>
      <dsp:spPr>
        <a:xfrm>
          <a:off x="205280" y="1521346"/>
          <a:ext cx="203510" cy="2035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5100"/>
              </a:lnTo>
              <a:lnTo>
                <a:pt x="203510" y="20351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6F055-A8AB-814D-8326-37FE06125F3A}">
      <dsp:nvSpPr>
        <dsp:cNvPr id="0" name=""/>
        <dsp:cNvSpPr/>
      </dsp:nvSpPr>
      <dsp:spPr>
        <a:xfrm>
          <a:off x="408790" y="3047671"/>
          <a:ext cx="1628080" cy="1017550"/>
        </a:xfrm>
        <a:prstGeom prst="roundRect">
          <a:avLst>
            <a:gd name="adj" fmla="val 10000"/>
          </a:avLst>
        </a:prstGeom>
        <a:solidFill>
          <a:srgbClr val="6B87E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1" kern="1200" dirty="0">
              <a:solidFill>
                <a:schemeClr val="bg1"/>
              </a:solidFill>
            </a:rPr>
            <a:t>AWS MSK </a:t>
          </a:r>
          <a:r>
            <a:rPr lang="nb-NO" sz="1600" b="1" kern="1200" dirty="0" err="1">
              <a:solidFill>
                <a:schemeClr val="bg1"/>
              </a:solidFill>
            </a:rPr>
            <a:t>Serverless</a:t>
          </a:r>
          <a:r>
            <a:rPr lang="nb-NO" sz="1600" b="1" kern="1200" dirty="0">
              <a:solidFill>
                <a:schemeClr val="bg1"/>
              </a:solidFill>
            </a:rPr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b="1" kern="1200" dirty="0">
              <a:solidFill>
                <a:schemeClr val="bg1"/>
              </a:solidFill>
            </a:rPr>
            <a:t>(i </a:t>
          </a:r>
          <a:r>
            <a:rPr lang="nb-NO" sz="1600" b="1" kern="1200" dirty="0" err="1">
              <a:solidFill>
                <a:schemeClr val="bg1"/>
              </a:solidFill>
            </a:rPr>
            <a:t>preview</a:t>
          </a:r>
          <a:r>
            <a:rPr lang="nb-NO" sz="1600" b="1" kern="1200" dirty="0">
              <a:solidFill>
                <a:schemeClr val="bg1"/>
              </a:solidFill>
            </a:rPr>
            <a:t> nå)</a:t>
          </a:r>
        </a:p>
      </dsp:txBody>
      <dsp:txXfrm>
        <a:off x="438593" y="3077474"/>
        <a:ext cx="1568474" cy="957944"/>
      </dsp:txXfrm>
    </dsp:sp>
    <dsp:sp modelId="{F5373D2D-469D-284F-BE25-5006E3478FD2}">
      <dsp:nvSpPr>
        <dsp:cNvPr id="0" name=""/>
        <dsp:cNvSpPr/>
      </dsp:nvSpPr>
      <dsp:spPr>
        <a:xfrm>
          <a:off x="2545645" y="503796"/>
          <a:ext cx="2035100" cy="101755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Managed Services</a:t>
          </a:r>
        </a:p>
      </dsp:txBody>
      <dsp:txXfrm>
        <a:off x="2575448" y="533599"/>
        <a:ext cx="1975494" cy="957944"/>
      </dsp:txXfrm>
    </dsp:sp>
    <dsp:sp modelId="{49265845-951A-094C-A3FA-694E73856E7F}">
      <dsp:nvSpPr>
        <dsp:cNvPr id="0" name=""/>
        <dsp:cNvSpPr/>
      </dsp:nvSpPr>
      <dsp:spPr>
        <a:xfrm>
          <a:off x="2749155" y="1521346"/>
          <a:ext cx="203510" cy="76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2"/>
              </a:lnTo>
              <a:lnTo>
                <a:pt x="203510" y="763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E1662-86C1-5848-A72F-5D4B2CD6C137}">
      <dsp:nvSpPr>
        <dsp:cNvPr id="0" name=""/>
        <dsp:cNvSpPr/>
      </dsp:nvSpPr>
      <dsp:spPr>
        <a:xfrm>
          <a:off x="2952665" y="1775733"/>
          <a:ext cx="1628080" cy="101755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200" b="1" kern="1200" dirty="0">
              <a:solidFill>
                <a:schemeClr val="bg1"/>
              </a:solidFill>
            </a:rPr>
            <a:t>AWS MKS</a:t>
          </a:r>
        </a:p>
      </dsp:txBody>
      <dsp:txXfrm>
        <a:off x="2982468" y="1805536"/>
        <a:ext cx="1568474" cy="957944"/>
      </dsp:txXfrm>
    </dsp:sp>
    <dsp:sp modelId="{24EB42E8-B270-2745-9106-9F84A275A0F0}">
      <dsp:nvSpPr>
        <dsp:cNvPr id="0" name=""/>
        <dsp:cNvSpPr/>
      </dsp:nvSpPr>
      <dsp:spPr>
        <a:xfrm>
          <a:off x="2749155" y="1521346"/>
          <a:ext cx="203510" cy="2035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5100"/>
              </a:lnTo>
              <a:lnTo>
                <a:pt x="203510" y="20351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1A8C8-854A-2F43-8F19-9A01BB62902A}">
      <dsp:nvSpPr>
        <dsp:cNvPr id="0" name=""/>
        <dsp:cNvSpPr/>
      </dsp:nvSpPr>
      <dsp:spPr>
        <a:xfrm>
          <a:off x="2952665" y="3047671"/>
          <a:ext cx="1628080" cy="101755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200" b="1" kern="1200" dirty="0">
              <a:solidFill>
                <a:schemeClr val="bg1"/>
              </a:solidFill>
            </a:rPr>
            <a:t>Confluent Managed Kafka</a:t>
          </a:r>
        </a:p>
      </dsp:txBody>
      <dsp:txXfrm>
        <a:off x="2982468" y="3077474"/>
        <a:ext cx="1568474" cy="957944"/>
      </dsp:txXfrm>
    </dsp:sp>
    <dsp:sp modelId="{531E5324-6AFA-DF41-BCFE-B4FF34369E90}">
      <dsp:nvSpPr>
        <dsp:cNvPr id="0" name=""/>
        <dsp:cNvSpPr/>
      </dsp:nvSpPr>
      <dsp:spPr>
        <a:xfrm>
          <a:off x="5089521" y="503796"/>
          <a:ext cx="2035100" cy="101755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400" b="1" kern="1200" dirty="0"/>
            <a:t>Containers</a:t>
          </a:r>
          <a:endParaRPr lang="en-NO" sz="2700" b="1" kern="1200" dirty="0"/>
        </a:p>
      </dsp:txBody>
      <dsp:txXfrm>
        <a:off x="5119324" y="533599"/>
        <a:ext cx="1975494" cy="957944"/>
      </dsp:txXfrm>
    </dsp:sp>
    <dsp:sp modelId="{39E70ABE-2B41-7D49-AE64-853C50B83025}">
      <dsp:nvSpPr>
        <dsp:cNvPr id="0" name=""/>
        <dsp:cNvSpPr/>
      </dsp:nvSpPr>
      <dsp:spPr>
        <a:xfrm>
          <a:off x="5293031" y="1521346"/>
          <a:ext cx="203510" cy="76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2"/>
              </a:lnTo>
              <a:lnTo>
                <a:pt x="203510" y="763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B2492-7C58-CD4F-B93E-9C351BAB714F}">
      <dsp:nvSpPr>
        <dsp:cNvPr id="0" name=""/>
        <dsp:cNvSpPr/>
      </dsp:nvSpPr>
      <dsp:spPr>
        <a:xfrm>
          <a:off x="5496541" y="1775733"/>
          <a:ext cx="1628080" cy="101755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200" b="1" kern="1200" dirty="0">
              <a:solidFill>
                <a:schemeClr val="bg1"/>
              </a:solidFill>
            </a:rPr>
            <a:t>Kafka Docker Image</a:t>
          </a:r>
        </a:p>
      </dsp:txBody>
      <dsp:txXfrm>
        <a:off x="5526344" y="1805536"/>
        <a:ext cx="1568474" cy="957944"/>
      </dsp:txXfrm>
    </dsp:sp>
    <dsp:sp modelId="{B6E8D4EE-33DA-2648-A9B6-1402BF747C27}">
      <dsp:nvSpPr>
        <dsp:cNvPr id="0" name=""/>
        <dsp:cNvSpPr/>
      </dsp:nvSpPr>
      <dsp:spPr>
        <a:xfrm>
          <a:off x="7633396" y="503796"/>
          <a:ext cx="2035100" cy="101755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800" b="1" kern="1200" dirty="0"/>
            <a:t>Servers</a:t>
          </a:r>
        </a:p>
      </dsp:txBody>
      <dsp:txXfrm>
        <a:off x="7663199" y="533599"/>
        <a:ext cx="1975494" cy="957944"/>
      </dsp:txXfrm>
    </dsp:sp>
    <dsp:sp modelId="{D9AA9E96-D2B5-B74F-96B6-A388A1B0A692}">
      <dsp:nvSpPr>
        <dsp:cNvPr id="0" name=""/>
        <dsp:cNvSpPr/>
      </dsp:nvSpPr>
      <dsp:spPr>
        <a:xfrm>
          <a:off x="7836906" y="1521346"/>
          <a:ext cx="203510" cy="76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3162"/>
              </a:lnTo>
              <a:lnTo>
                <a:pt x="203510" y="763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705A2-F186-3D49-892B-2C3B3A37DA6A}">
      <dsp:nvSpPr>
        <dsp:cNvPr id="0" name=""/>
        <dsp:cNvSpPr/>
      </dsp:nvSpPr>
      <dsp:spPr>
        <a:xfrm>
          <a:off x="8040416" y="1775733"/>
          <a:ext cx="1628080" cy="101755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381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2000" b="1" kern="1200" dirty="0">
              <a:solidFill>
                <a:schemeClr val="bg1"/>
              </a:solidFill>
            </a:rPr>
            <a:t>Manual deployment of Kafka</a:t>
          </a:r>
        </a:p>
      </dsp:txBody>
      <dsp:txXfrm>
        <a:off x="8070219" y="1805536"/>
        <a:ext cx="1568474" cy="957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2AD9DE-1F29-5C41-8E32-770DE9D852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1136-FFFC-9944-93C0-5A1285B48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9BF96-3AA1-B643-8D1B-55251D8BAECC}" type="datetimeFigureOut">
              <a:rPr lang="en-NO" sz="1000" smtClean="0"/>
              <a:t>2/15/22</a:t>
            </a:fld>
            <a:endParaRPr lang="en-NO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C181C-215C-744D-9A97-A8A751A21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90984-8444-B74D-BA5A-D0E09AE88C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99C76-E51B-F447-9A9F-482D9FFE1C50}" type="slidenum">
              <a:rPr lang="en-NO" sz="1000" smtClean="0"/>
              <a:t>‹#›</a:t>
            </a:fld>
            <a:endParaRPr lang="en-NO" sz="1000"/>
          </a:p>
        </p:txBody>
      </p:sp>
    </p:spTree>
    <p:extLst>
      <p:ext uri="{BB962C8B-B14F-4D97-AF65-F5344CB8AC3E}">
        <p14:creationId xmlns:p14="http://schemas.microsoft.com/office/powerpoint/2010/main" val="13787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CAD244F-7093-42B7-9078-BDE2FF42C4CC}" type="datetimeFigureOut">
              <a:rPr lang="en-US" smtClean="0"/>
              <a:pPr/>
              <a:t>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D4FD609-AC37-4350-99D2-8A26A41D90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4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stainabledevelopment.un.org/post2015/transformingourworld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6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83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her strides de lærde litt om hva de heter og inndeling</a:t>
            </a:r>
          </a:p>
          <a:p>
            <a:endParaRPr lang="nb-NO" dirty="0"/>
          </a:p>
          <a:p>
            <a:r>
              <a:rPr lang="nb-NO" dirty="0"/>
              <a:t>mange ser ut til å være enig i denne inndelingen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0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Involverer ofte </a:t>
            </a:r>
            <a:r>
              <a:rPr lang="nb-NO" dirty="0" err="1"/>
              <a:t>IaaS</a:t>
            </a:r>
            <a:endParaRPr lang="nb-NO" dirty="0"/>
          </a:p>
          <a:p>
            <a:r>
              <a:rPr lang="nb-NO" dirty="0"/>
              <a:t>Enkelt</a:t>
            </a:r>
          </a:p>
          <a:p>
            <a:r>
              <a:rPr lang="nb-NO" dirty="0"/>
              <a:t>Krever få om noen endringer i kode</a:t>
            </a:r>
          </a:p>
          <a:p>
            <a:r>
              <a:rPr lang="nb-NO" dirty="0"/>
              <a:t>Kan nå skalere etter behov</a:t>
            </a:r>
          </a:p>
          <a:p>
            <a:endParaRPr lang="nb-NO" dirty="0"/>
          </a:p>
          <a:p>
            <a:r>
              <a:rPr lang="nb-NO" dirty="0"/>
              <a:t>Ulemper</a:t>
            </a:r>
          </a:p>
          <a:p>
            <a:pPr lvl="1"/>
            <a:r>
              <a:rPr lang="nb-NO" dirty="0"/>
              <a:t>ikke nytte av alt i skyen</a:t>
            </a:r>
          </a:p>
          <a:p>
            <a:pPr lvl="1"/>
            <a:r>
              <a:rPr lang="nb-NO" dirty="0"/>
              <a:t>ikke så mye billigere</a:t>
            </a:r>
          </a:p>
          <a:p>
            <a:pPr lvl="1"/>
            <a:r>
              <a:rPr lang="nb-NO" dirty="0"/>
              <a:t>Må fortsatt OFTE vedlikeholde mye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34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b-NO" dirty="0"/>
              <a:t>Samme kodebase og rammeverk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Ofte </a:t>
            </a:r>
            <a:r>
              <a:rPr lang="nb-NO" dirty="0" err="1"/>
              <a:t>PaaS</a:t>
            </a:r>
            <a:r>
              <a:rPr lang="nb-NO" dirty="0"/>
              <a:t> i stedet for </a:t>
            </a:r>
            <a:r>
              <a:rPr lang="nb-NO" dirty="0" err="1"/>
              <a:t>IaaS</a:t>
            </a:r>
            <a:r>
              <a:rPr lang="nb-NO" dirty="0"/>
              <a:t>.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Kjernearkitektur forblir det samme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Ulemper</a:t>
            </a:r>
          </a:p>
          <a:p>
            <a:pPr lvl="2"/>
            <a:r>
              <a:rPr lang="nb-NO" dirty="0"/>
              <a:t>Kanskje ikke arkitekturen passer helt?</a:t>
            </a:r>
          </a:p>
          <a:p>
            <a:pPr lvl="2"/>
            <a:r>
              <a:rPr lang="nb-NO" dirty="0"/>
              <a:t>Krever muligens noe mer arbeid enn «lift and </a:t>
            </a:r>
            <a:r>
              <a:rPr lang="nb-NO" dirty="0" err="1"/>
              <a:t>shift</a:t>
            </a:r>
            <a:r>
              <a:rPr lang="nb-NO" dirty="0"/>
              <a:t>»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39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b-NO" dirty="0"/>
              <a:t>Mye det samme som </a:t>
            </a:r>
            <a:r>
              <a:rPr lang="nb-NO" dirty="0" err="1"/>
              <a:t>refactor</a:t>
            </a:r>
            <a:r>
              <a:rPr lang="nb-NO" dirty="0"/>
              <a:t>.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Forandrer arkitekturen for å dra nytte av alle skytjenester der man kan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Krever kode-endringer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Ulemper</a:t>
            </a:r>
          </a:p>
          <a:p>
            <a:pPr lvl="2"/>
            <a:r>
              <a:rPr lang="nb-NO" dirty="0"/>
              <a:t>Er dyrt, steget videre fra </a:t>
            </a:r>
            <a:r>
              <a:rPr lang="nb-NO" dirty="0" err="1"/>
              <a:t>refactor</a:t>
            </a:r>
            <a:endParaRPr lang="nb-NO" dirty="0"/>
          </a:p>
          <a:p>
            <a:pPr lvl="2"/>
            <a:r>
              <a:rPr lang="nb-NO" dirty="0"/>
              <a:t>Krever mer kunnskap om tjenester i skyen</a:t>
            </a:r>
          </a:p>
          <a:p>
            <a:pPr lvl="1"/>
            <a:endParaRPr lang="nb-NO" dirty="0"/>
          </a:p>
          <a:p>
            <a:pPr lvl="1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b-NO" dirty="0"/>
              <a:t>Dropper gammel kode og starter på nytt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Gjør et enklere å optimalisere for sky og de </a:t>
            </a:r>
            <a:r>
              <a:rPr lang="nb-NO" dirty="0" err="1"/>
              <a:t>managede</a:t>
            </a:r>
            <a:r>
              <a:rPr lang="nb-NO" dirty="0"/>
              <a:t> tjenestene som er der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Ulemper</a:t>
            </a:r>
          </a:p>
          <a:p>
            <a:pPr lvl="2"/>
            <a:r>
              <a:rPr lang="nb-NO" dirty="0"/>
              <a:t>Veldig dyrt og tidkrevende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32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b-NO" dirty="0"/>
              <a:t>Skriver ikke ny kode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Flytter til en tredjeparts-løsning</a:t>
            </a:r>
          </a:p>
          <a:p>
            <a:pPr lvl="1"/>
            <a:endParaRPr lang="nb-NO" dirty="0"/>
          </a:p>
          <a:p>
            <a:pPr lvl="1"/>
            <a:r>
              <a:rPr lang="nb-NO" dirty="0" err="1"/>
              <a:t>SaaS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Kombiner gjerne metoder!!!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90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Dette forteller oss noe om hvilken metode vi bør bruke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99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5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pPr marL="228600" indent="-228600">
              <a:buFont typeface="+mj-lt"/>
              <a:buAutoNum type="arabicPeriod"/>
            </a:pPr>
            <a:r>
              <a:rPr lang="nb-NO" dirty="0"/>
              <a:t>Ofte billigere å kjøre applikasjoner i skyen enn å drifte egne servere, både personale og maskinvare</a:t>
            </a:r>
          </a:p>
          <a:p>
            <a:pPr marL="228600" indent="-228600">
              <a:buFont typeface="+mj-lt"/>
              <a:buAutoNum type="arabicPeriod"/>
            </a:pPr>
            <a:endParaRPr lang="nb-NO" dirty="0"/>
          </a:p>
          <a:p>
            <a:pPr marL="228600" indent="-228600">
              <a:buFont typeface="+mj-lt"/>
              <a:buAutoNum type="arabicPeriod"/>
            </a:pPr>
            <a:r>
              <a:rPr lang="nb-NO" dirty="0" err="1"/>
              <a:t>Dynamosk</a:t>
            </a:r>
            <a:r>
              <a:rPr lang="nb-NO" dirty="0"/>
              <a:t> </a:t>
            </a:r>
            <a:r>
              <a:rPr lang="nb-NO" dirty="0" err="1"/>
              <a:t>provisjonering</a:t>
            </a:r>
            <a:endParaRPr lang="nb-NO" dirty="0"/>
          </a:p>
          <a:p>
            <a:pPr marL="228600" indent="-228600">
              <a:buFont typeface="+mj-lt"/>
              <a:buAutoNum type="arabicPeriod"/>
            </a:pPr>
            <a:endParaRPr lang="nb-NO" dirty="0"/>
          </a:p>
          <a:p>
            <a:pPr marL="228600" indent="-228600">
              <a:buFont typeface="+mj-lt"/>
              <a:buAutoNum type="arabicPeriod"/>
            </a:pPr>
            <a:r>
              <a:rPr lang="nb-NO" dirty="0"/>
              <a:t>Ikke konfigurert riktig eller ikke tilpasset din bruk.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55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Dette forteller oss noe om hvilken metode vi bør bruke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61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behov varierer</a:t>
            </a:r>
          </a:p>
          <a:p>
            <a:endParaRPr lang="nb-NO" dirty="0"/>
          </a:p>
          <a:p>
            <a:r>
              <a:rPr lang="nb-NO" dirty="0"/>
              <a:t>Statisk </a:t>
            </a:r>
            <a:r>
              <a:rPr lang="nb-NO" dirty="0" err="1"/>
              <a:t>provisjonering</a:t>
            </a:r>
            <a:r>
              <a:rPr lang="nb-NO" dirty="0"/>
              <a:t> for å takle </a:t>
            </a:r>
            <a:r>
              <a:rPr lang="nb-NO" dirty="0" err="1"/>
              <a:t>peak</a:t>
            </a:r>
            <a:r>
              <a:rPr lang="nb-NO" dirty="0"/>
              <a:t>, ikke lønnsomt</a:t>
            </a:r>
          </a:p>
          <a:p>
            <a:endParaRPr lang="nb-NO" dirty="0"/>
          </a:p>
          <a:p>
            <a:r>
              <a:rPr lang="nb-NO" dirty="0" err="1"/>
              <a:t>Dynamosk</a:t>
            </a:r>
            <a:r>
              <a:rPr lang="nb-NO" dirty="0"/>
              <a:t> </a:t>
            </a:r>
            <a:r>
              <a:rPr lang="nb-NO" dirty="0" err="1"/>
              <a:t>provisjonering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5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2030 Agenda for Sustainable Development,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1582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7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Du kan velge implementasjon som passer deg og din plattform</a:t>
            </a:r>
          </a:p>
          <a:p>
            <a:endParaRPr lang="nb-NO" dirty="0"/>
          </a:p>
          <a:p>
            <a:r>
              <a:rPr lang="nb-NO" dirty="0"/>
              <a:t>ikke samme muligheter uten sky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79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drivere for å velge punkt på denne skala-en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16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meldingssystem, f.eks. kafka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34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8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4920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Datasenter går i lufta, hva gjør du?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8513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God strategi</a:t>
            </a:r>
          </a:p>
          <a:p>
            <a:pPr lvl="1"/>
            <a:r>
              <a:rPr lang="nb-NO" dirty="0"/>
              <a:t>Hva kan migreres og når, støte på tekniske og juridiske problemer</a:t>
            </a:r>
          </a:p>
          <a:p>
            <a:pPr lvl="1"/>
            <a:r>
              <a:rPr lang="nb-NO" dirty="0"/>
              <a:t>Lett å kaste bort mye tid, passer sky-tjenestene for din plattform?</a:t>
            </a:r>
          </a:p>
          <a:p>
            <a:pPr lvl="1"/>
            <a:endParaRPr lang="nb-NO" dirty="0"/>
          </a:p>
          <a:p>
            <a:pPr lvl="0"/>
            <a:r>
              <a:rPr lang="nb-NO" dirty="0"/>
              <a:t>Kostnader</a:t>
            </a:r>
          </a:p>
          <a:p>
            <a:pPr lvl="1"/>
            <a:r>
              <a:rPr lang="nb-NO" dirty="0"/>
              <a:t>Nær infrastruktur lettere å se pris</a:t>
            </a:r>
          </a:p>
          <a:p>
            <a:pPr lvl="1"/>
            <a:r>
              <a:rPr lang="nb-NO" dirty="0"/>
              <a:t>distribuert over mange tjenester, egne prismodeller</a:t>
            </a:r>
          </a:p>
          <a:p>
            <a:pPr lvl="1"/>
            <a:r>
              <a:rPr lang="nb-NO" dirty="0"/>
              <a:t>Annen tilnærming: «</a:t>
            </a:r>
            <a:r>
              <a:rPr lang="nb-NO" dirty="0" err="1"/>
              <a:t>Pay</a:t>
            </a:r>
            <a:r>
              <a:rPr lang="nb-NO" dirty="0"/>
              <a:t> as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go</a:t>
            </a:r>
            <a:r>
              <a:rPr lang="nb-NO" dirty="0"/>
              <a:t>» kan være billig i starten</a:t>
            </a:r>
          </a:p>
          <a:p>
            <a:pPr lvl="1"/>
            <a:endParaRPr lang="nb-NO" dirty="0"/>
          </a:p>
          <a:p>
            <a:pPr lvl="0"/>
            <a:r>
              <a:rPr lang="nb-NO" dirty="0"/>
              <a:t>»</a:t>
            </a:r>
            <a:r>
              <a:rPr lang="nb-NO" dirty="0" err="1"/>
              <a:t>Vendor</a:t>
            </a:r>
            <a:r>
              <a:rPr lang="nb-NO" dirty="0"/>
              <a:t> Lock-in»</a:t>
            </a:r>
          </a:p>
          <a:p>
            <a:pPr lvl="1"/>
            <a:r>
              <a:rPr lang="nb-NO" dirty="0" err="1"/>
              <a:t>managed</a:t>
            </a:r>
            <a:r>
              <a:rPr lang="nb-NO" dirty="0"/>
              <a:t> tjenester er spesifikke for den enkelte sky-leverandør</a:t>
            </a:r>
          </a:p>
          <a:p>
            <a:pPr lvl="1"/>
            <a:r>
              <a:rPr lang="nb-NO" dirty="0"/>
              <a:t>Finne balanse</a:t>
            </a:r>
          </a:p>
          <a:p>
            <a:pPr lvl="1"/>
            <a:endParaRPr lang="nb-NO" dirty="0"/>
          </a:p>
          <a:p>
            <a:pPr lvl="0"/>
            <a:r>
              <a:rPr lang="nb-NO" dirty="0"/>
              <a:t>Datasikkerhet og </a:t>
            </a:r>
            <a:r>
              <a:rPr lang="nb-NO" dirty="0" err="1"/>
              <a:t>Compliance</a:t>
            </a:r>
            <a:endParaRPr lang="nb-NO" dirty="0"/>
          </a:p>
          <a:p>
            <a:pPr lvl="1"/>
            <a:r>
              <a:rPr lang="nb-NO" dirty="0"/>
              <a:t>GDPR</a:t>
            </a:r>
          </a:p>
          <a:p>
            <a:pPr lvl="1"/>
            <a:r>
              <a:rPr lang="nb-NO" dirty="0"/>
              <a:t>Garantere at data ikke kommer på avveie</a:t>
            </a:r>
          </a:p>
          <a:p>
            <a:pPr lvl="1"/>
            <a:r>
              <a:rPr lang="nb-NO" dirty="0"/>
              <a:t>Kan data gå gjennom USA?</a:t>
            </a:r>
          </a:p>
          <a:p>
            <a:pPr lvl="1"/>
            <a:r>
              <a:rPr lang="nb-NO" dirty="0"/>
              <a:t>Hvor </a:t>
            </a:r>
            <a:r>
              <a:rPr lang="nb-NO" dirty="0" err="1"/>
              <a:t>replikeres</a:t>
            </a:r>
            <a:r>
              <a:rPr lang="nb-NO" dirty="0"/>
              <a:t> data?</a:t>
            </a:r>
          </a:p>
          <a:p>
            <a:pPr lvl="1"/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39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Alle de store skyleverandørene har flere soner i en region</a:t>
            </a:r>
          </a:p>
          <a:p>
            <a:endParaRPr lang="nb-NO" dirty="0"/>
          </a:p>
          <a:p>
            <a:r>
              <a:rPr lang="nb-NO" dirty="0"/>
              <a:t>flere </a:t>
            </a:r>
            <a:r>
              <a:rPr lang="nb-NO" dirty="0" err="1"/>
              <a:t>datasentere</a:t>
            </a:r>
            <a:endParaRPr lang="nb-NO" dirty="0"/>
          </a:p>
          <a:p>
            <a:endParaRPr lang="nb-NO" dirty="0"/>
          </a:p>
          <a:p>
            <a:r>
              <a:rPr lang="nb-NO" dirty="0"/>
              <a:t>blir sikrere om et datasenter går ned</a:t>
            </a:r>
          </a:p>
          <a:p>
            <a:endParaRPr lang="nb-NO" dirty="0"/>
          </a:p>
          <a:p>
            <a:r>
              <a:rPr lang="nb-NO" dirty="0"/>
              <a:t>Hva hvis hele regionen går ned?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4828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Flere regioner, kan </a:t>
            </a:r>
            <a:r>
              <a:rPr lang="nb-NO" dirty="0" err="1"/>
              <a:t>replikere</a:t>
            </a:r>
            <a:endParaRPr lang="nb-NO" dirty="0"/>
          </a:p>
          <a:p>
            <a:endParaRPr lang="nb-NO" dirty="0"/>
          </a:p>
          <a:p>
            <a:r>
              <a:rPr lang="nb-NO" dirty="0"/>
              <a:t>de store skyleverandørene har egne "</a:t>
            </a:r>
            <a:r>
              <a:rPr lang="nb-NO" dirty="0" err="1"/>
              <a:t>high</a:t>
            </a:r>
            <a:r>
              <a:rPr lang="nb-NO" dirty="0"/>
              <a:t> speed links" mellom regioner og </a:t>
            </a:r>
            <a:r>
              <a:rPr lang="nb-NO" dirty="0" err="1"/>
              <a:t>datasentere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3292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Azure</a:t>
            </a:r>
            <a:r>
              <a:rPr lang="nb-NO" dirty="0"/>
              <a:t> sine regioner</a:t>
            </a:r>
          </a:p>
          <a:p>
            <a:endParaRPr lang="nb-NO" dirty="0"/>
          </a:p>
          <a:p>
            <a:r>
              <a:rPr lang="nb-NO" dirty="0"/>
              <a:t>kan være litt gammelt</a:t>
            </a:r>
          </a:p>
          <a:p>
            <a:endParaRPr lang="nb-NO" dirty="0"/>
          </a:p>
          <a:p>
            <a:r>
              <a:rPr lang="nb-NO" dirty="0"/>
              <a:t>bruk en region nært dine kunder for lavest </a:t>
            </a:r>
            <a:r>
              <a:rPr lang="nb-NO" dirty="0" err="1"/>
              <a:t>latenzy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05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DoS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innebygget for de fleste</a:t>
            </a:r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8312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 fleste skyleverandører overholder strenge </a:t>
            </a:r>
            <a:r>
              <a:rPr lang="nb-NO" dirty="0" err="1"/>
              <a:t>sikkerhetstandarder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4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Stor fallgruve</a:t>
            </a:r>
          </a:p>
          <a:p>
            <a:endParaRPr lang="nb-NO" dirty="0"/>
          </a:p>
          <a:p>
            <a:r>
              <a:rPr lang="nb-NO" dirty="0"/>
              <a:t>Kanskje største utfordring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6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Er målet å:</a:t>
            </a:r>
          </a:p>
          <a:p>
            <a:pPr marL="228600" indent="-228600">
              <a:buFont typeface="+mj-lt"/>
              <a:buAutoNum type="arabicPeriod"/>
            </a:pPr>
            <a:r>
              <a:rPr lang="nb-NO" dirty="0"/>
              <a:t>Ofte billigere å kjøre applikasjoner i skyen enn å drifte egne servere, både personale og maskinvare</a:t>
            </a:r>
          </a:p>
          <a:p>
            <a:pPr marL="228600" indent="-228600">
              <a:buFont typeface="+mj-lt"/>
              <a:buAutoNum type="arabicPeriod"/>
            </a:pPr>
            <a:endParaRPr lang="nb-NO" dirty="0"/>
          </a:p>
          <a:p>
            <a:pPr marL="228600" indent="-228600">
              <a:buFont typeface="+mj-lt"/>
              <a:buAutoNum type="arabicPeriod"/>
            </a:pPr>
            <a:r>
              <a:rPr lang="nb-NO" dirty="0"/>
              <a:t>Lettere skalere raskt etter behov og ikke betale for mer ressurser enn du trenger</a:t>
            </a:r>
          </a:p>
          <a:p>
            <a:pPr marL="228600" indent="-228600">
              <a:buFont typeface="+mj-lt"/>
              <a:buAutoNum type="arabicPeriod"/>
            </a:pPr>
            <a:endParaRPr lang="nb-NO" dirty="0"/>
          </a:p>
          <a:p>
            <a:pPr marL="228600" indent="-228600">
              <a:buFont typeface="+mj-lt"/>
              <a:buAutoNum type="arabicPeriod"/>
            </a:pPr>
            <a:r>
              <a:rPr lang="nb-NO" dirty="0"/>
              <a:t>Bedre tilgjengelighet med mindre </a:t>
            </a:r>
            <a:r>
              <a:rPr lang="nb-NO" dirty="0" err="1"/>
              <a:t>nedetid</a:t>
            </a:r>
            <a:r>
              <a:rPr lang="nb-NO" dirty="0"/>
              <a:t>, Ta i bruk moderne rammeverk med de nyeste sikkerhetsmekanismene. </a:t>
            </a:r>
          </a:p>
          <a:p>
            <a:pPr marL="228600" indent="-228600">
              <a:buFont typeface="+mj-lt"/>
              <a:buAutoNum type="arabicPeriod"/>
            </a:pPr>
            <a:endParaRPr lang="nb-NO" dirty="0"/>
          </a:p>
          <a:p>
            <a:pPr marL="228600" indent="-228600">
              <a:buFont typeface="+mj-lt"/>
              <a:buAutoNum type="arabicPeriod"/>
            </a:pPr>
            <a:r>
              <a:rPr lang="nb-NO" dirty="0"/>
              <a:t>Redusere </a:t>
            </a:r>
            <a:r>
              <a:rPr lang="nb-NO" dirty="0" err="1"/>
              <a:t>kompleksistet</a:t>
            </a:r>
            <a:r>
              <a:rPr lang="nb-NO" dirty="0"/>
              <a:t> ved å la sky-leverandøren ta ansvar for større deler av infrastrukturen.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15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kostnader, </a:t>
            </a:r>
            <a:r>
              <a:rPr lang="nb-NO" dirty="0" err="1"/>
              <a:t>elastitet</a:t>
            </a:r>
            <a:r>
              <a:rPr lang="nb-NO" dirty="0"/>
              <a:t>, redusere </a:t>
            </a:r>
            <a:r>
              <a:rPr lang="nb-NO" dirty="0" err="1"/>
              <a:t>kompleksistet</a:t>
            </a:r>
            <a:r>
              <a:rPr lang="nb-NO" dirty="0"/>
              <a:t> etc.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879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Snart workshop</a:t>
            </a:r>
          </a:p>
          <a:p>
            <a:endParaRPr lang="nb-NO" dirty="0"/>
          </a:p>
          <a:p>
            <a:r>
              <a:rPr lang="nb-NO" dirty="0"/>
              <a:t>Først noen forberedelser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30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Alle skal ha fått brukere til AWS på </a:t>
            </a:r>
            <a:r>
              <a:rPr lang="nb-NO" dirty="0" err="1"/>
              <a:t>slack</a:t>
            </a:r>
            <a:endParaRPr lang="nb-NO" dirty="0"/>
          </a:p>
          <a:p>
            <a:endParaRPr lang="nb-NO" dirty="0"/>
          </a:p>
          <a:p>
            <a:r>
              <a:rPr lang="nb-NO" dirty="0"/>
              <a:t>Alt vil skje i AWS sin nettleser konsoll</a:t>
            </a:r>
          </a:p>
          <a:p>
            <a:endParaRPr lang="nb-NO" dirty="0"/>
          </a:p>
          <a:p>
            <a:r>
              <a:rPr lang="nb-NO" dirty="0"/>
              <a:t>Bruk gjerne Frankfurt som region (lettere å rydde opp)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2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54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S3 laste opp filer i oppgave</a:t>
            </a:r>
          </a:p>
          <a:p>
            <a:r>
              <a:rPr lang="nb-NO" dirty="0" err="1"/>
              <a:t>DynamoDB</a:t>
            </a:r>
            <a:r>
              <a:rPr lang="nb-NO" dirty="0"/>
              <a:t>, AWS dokument DB</a:t>
            </a:r>
          </a:p>
          <a:p>
            <a:r>
              <a:rPr lang="nb-NO" dirty="0"/>
              <a:t>Lambda</a:t>
            </a:r>
          </a:p>
          <a:p>
            <a:pPr lvl="1"/>
            <a:r>
              <a:rPr lang="nb-NO" dirty="0" err="1"/>
              <a:t>Function</a:t>
            </a:r>
            <a:r>
              <a:rPr lang="nb-NO" dirty="0"/>
              <a:t> as a service</a:t>
            </a:r>
          </a:p>
          <a:p>
            <a:pPr lvl="0"/>
            <a:r>
              <a:rPr lang="nb-NO" dirty="0"/>
              <a:t>IAM</a:t>
            </a:r>
          </a:p>
          <a:p>
            <a:pPr lvl="1"/>
            <a:r>
              <a:rPr lang="nb-NO" dirty="0"/>
              <a:t>Ganske likt som </a:t>
            </a:r>
            <a:r>
              <a:rPr lang="nb-NO" dirty="0" err="1"/>
              <a:t>Azure</a:t>
            </a:r>
            <a:r>
              <a:rPr lang="nb-NO" dirty="0"/>
              <a:t> og Google</a:t>
            </a:r>
          </a:p>
          <a:p>
            <a:pPr lvl="1"/>
            <a:endParaRPr lang="nb-NO" dirty="0"/>
          </a:p>
          <a:p>
            <a:pPr lvl="0"/>
            <a:r>
              <a:rPr lang="nb-NO" dirty="0"/>
              <a:t>API </a:t>
            </a:r>
            <a:r>
              <a:rPr lang="nb-NO" dirty="0" err="1"/>
              <a:t>gateway</a:t>
            </a:r>
            <a:r>
              <a:rPr lang="nb-NO" dirty="0"/>
              <a:t>. Integrasjoner med alt mulig!</a:t>
            </a:r>
          </a:p>
          <a:p>
            <a:pPr lvl="1"/>
            <a:r>
              <a:rPr lang="nb-NO" dirty="0"/>
              <a:t>Skal kobles til en Lambda</a:t>
            </a:r>
          </a:p>
          <a:p>
            <a:pPr lvl="1"/>
            <a:r>
              <a:rPr lang="nb-NO" dirty="0"/>
              <a:t>Kan kobles til </a:t>
            </a:r>
            <a:r>
              <a:rPr lang="nb-NO" dirty="0" err="1"/>
              <a:t>lastbalnsereres</a:t>
            </a:r>
            <a:r>
              <a:rPr lang="nb-NO" dirty="0"/>
              <a:t>, HTTP URI, etc.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b-NO" dirty="0"/>
              <a:t>IAM</a:t>
            </a:r>
          </a:p>
          <a:p>
            <a:pPr lvl="1"/>
            <a:r>
              <a:rPr lang="nb-NO" dirty="0"/>
              <a:t>Ganske likt som </a:t>
            </a:r>
            <a:r>
              <a:rPr lang="nb-NO" dirty="0" err="1"/>
              <a:t>Azure</a:t>
            </a:r>
            <a:r>
              <a:rPr lang="nb-NO" dirty="0"/>
              <a:t> og Google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Grupper og Brukere slik som dere har nå, med </a:t>
            </a:r>
            <a:r>
              <a:rPr lang="nb-NO" dirty="0" err="1"/>
              <a:t>policies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Roller har også </a:t>
            </a:r>
            <a:r>
              <a:rPr lang="nb-NO" dirty="0" err="1"/>
              <a:t>policies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pPr lvl="1"/>
            <a:r>
              <a:rPr lang="nb-NO" dirty="0"/>
              <a:t>Lambda har en rolle, trenger </a:t>
            </a:r>
            <a:r>
              <a:rPr lang="nb-NO" dirty="0" err="1"/>
              <a:t>polcies</a:t>
            </a:r>
            <a:r>
              <a:rPr lang="nb-NO" dirty="0"/>
              <a:t> for tilgang </a:t>
            </a:r>
            <a:r>
              <a:rPr lang="nb-NO" dirty="0" err="1"/>
              <a:t>dynamodb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29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b-NO" dirty="0"/>
              <a:t>Lambda</a:t>
            </a:r>
          </a:p>
          <a:p>
            <a:pPr lvl="1"/>
            <a:r>
              <a:rPr lang="nb-NO" dirty="0"/>
              <a:t>alt mulig tjeneste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-basert</a:t>
            </a:r>
          </a:p>
          <a:p>
            <a:pPr lvl="1"/>
            <a:r>
              <a:rPr lang="nb-NO" dirty="0"/>
              <a:t>integrasjoner med andre tjenester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Guidelines</a:t>
            </a:r>
          </a:p>
          <a:p>
            <a:endParaRPr lang="nb-NO" dirty="0"/>
          </a:p>
          <a:p>
            <a:r>
              <a:rPr lang="nb-NO" dirty="0"/>
              <a:t>Noe alle de store har. </a:t>
            </a:r>
          </a:p>
          <a:p>
            <a:endParaRPr lang="nb-NO" dirty="0"/>
          </a:p>
          <a:p>
            <a:r>
              <a:rPr lang="nb-NO" dirty="0"/>
              <a:t>Verd å sjekke ut for de som skal starte med sky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5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84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Delt inn i 5 varianter eller 6 med on-</a:t>
            </a:r>
            <a:r>
              <a:rPr lang="nb-NO" dirty="0" err="1"/>
              <a:t>prem</a:t>
            </a:r>
            <a:r>
              <a:rPr lang="nb-NO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/>
              <a:t>On-</a:t>
            </a:r>
            <a:r>
              <a:rPr lang="nb-NO" dirty="0" err="1"/>
              <a:t>Premis</a:t>
            </a:r>
            <a:r>
              <a:rPr lang="nb-NO" dirty="0"/>
              <a:t>: ikke i sky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IaaS</a:t>
            </a:r>
            <a:r>
              <a:rPr lang="nb-NO" dirty="0"/>
              <a:t>: Ec2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CaaS</a:t>
            </a:r>
            <a:r>
              <a:rPr lang="nb-NO" dirty="0"/>
              <a:t>: </a:t>
            </a:r>
            <a:r>
              <a:rPr lang="nb-NO" dirty="0" err="1"/>
              <a:t>Docker</a:t>
            </a:r>
            <a:r>
              <a:rPr lang="nb-NO" dirty="0"/>
              <a:t>/Kubernetes. F.eks. EKS (AWS) og GKE (Google)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PaaS</a:t>
            </a:r>
            <a:r>
              <a:rPr lang="nb-NO" dirty="0"/>
              <a:t>: bygger en JAR-fil og så tar plattformen seg av å installere Java Runtime. F.eks. </a:t>
            </a:r>
            <a:r>
              <a:rPr lang="nb-NO" dirty="0" err="1"/>
              <a:t>Elastic</a:t>
            </a:r>
            <a:r>
              <a:rPr lang="nb-NO" dirty="0"/>
              <a:t> </a:t>
            </a:r>
            <a:r>
              <a:rPr lang="nb-NO" dirty="0" err="1"/>
              <a:t>Beanstalk</a:t>
            </a:r>
            <a:r>
              <a:rPr lang="nb-NO" dirty="0"/>
              <a:t> og Google </a:t>
            </a:r>
            <a:r>
              <a:rPr lang="nb-NO" dirty="0" err="1"/>
              <a:t>App</a:t>
            </a:r>
            <a:r>
              <a:rPr lang="nb-NO" dirty="0"/>
              <a:t> Engine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FaaS</a:t>
            </a:r>
            <a:r>
              <a:rPr lang="nb-NO" dirty="0"/>
              <a:t>: </a:t>
            </a:r>
            <a:r>
              <a:rPr lang="nb-NO" dirty="0" err="1"/>
              <a:t>Serverless</a:t>
            </a:r>
            <a:r>
              <a:rPr lang="nb-NO" dirty="0"/>
              <a:t>. Funksjoner trigget av </a:t>
            </a:r>
            <a:r>
              <a:rPr lang="nb-NO" dirty="0" err="1"/>
              <a:t>events</a:t>
            </a:r>
            <a:r>
              <a:rPr lang="nb-NO" dirty="0"/>
              <a:t>. F.eks. AWS Lambda eller </a:t>
            </a:r>
            <a:r>
              <a:rPr lang="nb-NO" dirty="0" err="1"/>
              <a:t>Azure</a:t>
            </a:r>
            <a:r>
              <a:rPr lang="nb-NO" dirty="0"/>
              <a:t> </a:t>
            </a:r>
            <a:r>
              <a:rPr lang="nb-NO" dirty="0" err="1"/>
              <a:t>functions</a:t>
            </a: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b-NO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dirty="0" err="1"/>
              <a:t>SaaS</a:t>
            </a:r>
            <a:r>
              <a:rPr lang="nb-NO" dirty="0"/>
              <a:t>: Ferdig bygget </a:t>
            </a:r>
            <a:r>
              <a:rPr lang="nb-NO" dirty="0" err="1"/>
              <a:t>software</a:t>
            </a:r>
            <a:r>
              <a:rPr lang="nb-NO" dirty="0"/>
              <a:t>: </a:t>
            </a:r>
            <a:r>
              <a:rPr lang="nb-NO" dirty="0" err="1"/>
              <a:t>Salesforce</a:t>
            </a:r>
            <a:r>
              <a:rPr lang="nb-NO" dirty="0"/>
              <a:t>, Microsoft Office365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7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1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Fordeler</a:t>
            </a:r>
          </a:p>
          <a:p>
            <a:pPr lvl="1"/>
            <a:r>
              <a:rPr lang="nb-NO" dirty="0"/>
              <a:t>Portabel - Unngå </a:t>
            </a:r>
            <a:r>
              <a:rPr lang="nb-NO" dirty="0" err="1"/>
              <a:t>vendor</a:t>
            </a:r>
            <a:r>
              <a:rPr lang="nb-NO" dirty="0"/>
              <a:t> </a:t>
            </a:r>
            <a:r>
              <a:rPr lang="nb-NO" dirty="0" err="1"/>
              <a:t>lock</a:t>
            </a:r>
            <a:r>
              <a:rPr lang="nb-NO" dirty="0"/>
              <a:t>-in</a:t>
            </a:r>
          </a:p>
          <a:p>
            <a:pPr lvl="1"/>
            <a:r>
              <a:rPr lang="nb-NO" dirty="0"/>
              <a:t>Sikrere om en plattform ikke kan brukes av en eller annen grunn GDPR etc.</a:t>
            </a:r>
          </a:p>
          <a:p>
            <a:pPr lvl="1"/>
            <a:r>
              <a:rPr lang="nb-NO" dirty="0"/>
              <a:t>Flere valgmuligheter</a:t>
            </a:r>
          </a:p>
          <a:p>
            <a:pPr lvl="1"/>
            <a:endParaRPr lang="nb-NO" dirty="0"/>
          </a:p>
          <a:p>
            <a:pPr lvl="0"/>
            <a:r>
              <a:rPr lang="nb-NO" dirty="0"/>
              <a:t>Ulemper</a:t>
            </a:r>
          </a:p>
          <a:p>
            <a:pPr lvl="1"/>
            <a:r>
              <a:rPr lang="nb-NO" dirty="0"/>
              <a:t>Mer kompleksitet</a:t>
            </a:r>
          </a:p>
          <a:p>
            <a:pPr lvl="1"/>
            <a:r>
              <a:rPr lang="nb-NO" dirty="0" err="1"/>
              <a:t>Managed</a:t>
            </a:r>
            <a:r>
              <a:rPr lang="nb-NO" dirty="0"/>
              <a:t> tjenester ikke like lett å bruke</a:t>
            </a:r>
          </a:p>
          <a:p>
            <a:pPr lvl="1"/>
            <a:r>
              <a:rPr lang="nb-NO" dirty="0"/>
              <a:t>Mister oversikt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6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21637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1255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34534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25076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950084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53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5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10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8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93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973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Klikk for å redigere tittelstil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773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bg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3931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7248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bg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5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85399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Klikk for å redigere tittelstil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59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606957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19025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SKRIFT + TEK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62CCB-11E2-C048-9DAB-EBD1162D66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1859915"/>
            <a:ext cx="11171238" cy="466471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>
                <a:ln>
                  <a:noFill/>
                </a:ln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FontTx/>
              <a:buNone/>
              <a:defRPr>
                <a:ln>
                  <a:noFill/>
                </a:ln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buFontTx/>
              <a:buNone/>
              <a:defRPr>
                <a:ln>
                  <a:noFill/>
                </a:ln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buFontTx/>
              <a:buNone/>
              <a:defRPr>
                <a:ln>
                  <a:noFill/>
                </a:ln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buFontTx/>
              <a:buNone/>
              <a:defRPr>
                <a:ln>
                  <a:noFill/>
                </a:ln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GB" dirty="0"/>
              <a:t>Text here please </a:t>
            </a:r>
            <a:endParaRPr lang="nb-NO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05BE6C0-AAF3-E948-97F4-259F575C6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881741"/>
            <a:ext cx="10711544" cy="7942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GB" dirty="0"/>
              <a:t>OVERSKRIFT / </a:t>
            </a:r>
            <a:r>
              <a:rPr lang="en-GB" dirty="0" err="1"/>
              <a:t>overskrift</a:t>
            </a:r>
            <a:r>
              <a:rPr lang="en-GB" dirty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67827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305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rm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/>
              <a:t>Edit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68475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726927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56267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rm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Legg</a:t>
            </a:r>
            <a:r>
              <a:rPr lang="nb-NO" baseline="0"/>
              <a:t> gjerne inn et </a:t>
            </a:r>
            <a:r>
              <a:rPr lang="nb-NO"/>
              <a:t>bakgrunnsbilde på dette lysbildet! </a:t>
            </a:r>
            <a:br>
              <a:rPr lang="nb-NO"/>
            </a:br>
            <a:r>
              <a:rPr lang="nb-NO"/>
              <a:t>Høyreklikk på bakgrunnen, velg «Formater bakgrunn», «Bilde…» </a:t>
            </a:r>
            <a:r>
              <a:rPr lang="nb-NO" baseline="0"/>
              <a:t>og velg bildet du vil ha som bakgrunn</a:t>
            </a:r>
            <a:endParaRPr lang="nb-NO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/>
              <a:t>Uthev tekst du vil få frem med MØRK oransje, fet</a:t>
            </a:r>
            <a:r>
              <a:rPr lang="nb-NO" baseline="0"/>
              <a:t> og/eller kursiv!</a:t>
            </a:r>
            <a:endParaRPr lang="nb-NO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CFF52BF-2E83-4562-91EE-5EA945AE1E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909052" y="654438"/>
            <a:ext cx="288000" cy="716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rgbClr val="454545"/>
                </a:solidFill>
              </a:defRPr>
            </a:lvl1pPr>
          </a:lstStyle>
          <a:p>
            <a:r>
              <a:rPr lang="nb-NO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25581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54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980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30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27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8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9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50520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98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53921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33284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396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62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9797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277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399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47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74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07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9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83520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068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96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4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4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664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402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08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7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3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829091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47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99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13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012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3620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38856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4006087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0093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342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88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18192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027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283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5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1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6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2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025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939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2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221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111342650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08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06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2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341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nb-NO" noProof="0"/>
              <a:t>Klikk på ikonet for å legge til et bilde</a:t>
            </a:r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Klikk for å redigere tekststiler i malen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194574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B6F7A2-99CB-458D-821B-234EC5F56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75"/>
            <a:ext cx="525780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Bouvet presentasjonsmal Oktober 2021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09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  <p:sldLayoutId id="2147483899" r:id="rId27"/>
    <p:sldLayoutId id="2147483900" r:id="rId28"/>
    <p:sldLayoutId id="2147483901" r:id="rId29"/>
    <p:sldLayoutId id="2147483902" r:id="rId30"/>
    <p:sldLayoutId id="2147483903" r:id="rId3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2052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7" r:id="rId2"/>
    <p:sldLayoutId id="2147483822" r:id="rId3"/>
    <p:sldLayoutId id="2147483831" r:id="rId4"/>
    <p:sldLayoutId id="2147483832" r:id="rId5"/>
    <p:sldLayoutId id="2147483830" r:id="rId6"/>
    <p:sldLayoutId id="2147483771" r:id="rId7"/>
    <p:sldLayoutId id="2147483778" r:id="rId8"/>
    <p:sldLayoutId id="2147483773" r:id="rId9"/>
    <p:sldLayoutId id="2147483774" r:id="rId10"/>
    <p:sldLayoutId id="2147483776" r:id="rId11"/>
    <p:sldLayoutId id="2147483777" r:id="rId12"/>
    <p:sldLayoutId id="2147483826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28" r:id="rId25"/>
    <p:sldLayoutId id="2147483829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558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082468F-E5E4-0243-8E9A-A62B53C3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Hvordan migrere til sky?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7405D-02C6-43AA-8E3E-39193617BC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noProof="0" dirty="0"/>
              <a:t>🌧☁️⛅️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DC9662-E36C-4F7D-B171-4EA4632BA6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8091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8E4AD2-5D8F-4775-9B02-F1F7D3B47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MULTICLOUD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64C7F10-915D-4A85-A79C-A314E3F2B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90022"/>
            <a:ext cx="5870035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5" y="2676524"/>
            <a:ext cx="5499154" cy="1739265"/>
          </a:xfrm>
        </p:spPr>
        <p:txBody>
          <a:bodyPr/>
          <a:lstStyle/>
          <a:p>
            <a:r>
              <a:rPr lang="nb-NO" dirty="0"/>
              <a:t>METODER FOR MIGRERING TIL SKY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6BB22C2-F139-E448-AF3A-764ADC6E5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158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1C6137D-AD7B-9440-A5E6-C1DD375584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12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A5DDAEA-CA33-394B-8EF6-2C77BA84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METODER FOR MIGRERING TIL SKY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6B1E849-FA82-B64D-94D9-844AF1B3C1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nb-NO" dirty="0"/>
              <a:t>Lift and </a:t>
            </a:r>
            <a:r>
              <a:rPr lang="nb-NO" dirty="0" err="1"/>
              <a:t>Shift</a:t>
            </a:r>
            <a:r>
              <a:rPr lang="nb-NO" dirty="0"/>
              <a:t> (flytte applikasjonene «as is») </a:t>
            </a:r>
          </a:p>
          <a:p>
            <a:pPr marL="457200" indent="-457200">
              <a:buFontTx/>
              <a:buChar char="-"/>
            </a:pPr>
            <a:r>
              <a:rPr lang="nb-NO" dirty="0" err="1"/>
              <a:t>Refactor</a:t>
            </a:r>
            <a:r>
              <a:rPr lang="nb-NO" dirty="0"/>
              <a:t> (Små endringer i applikasjonene)</a:t>
            </a:r>
          </a:p>
          <a:p>
            <a:pPr marL="457200" indent="-457200">
              <a:buFontTx/>
              <a:buChar char="-"/>
            </a:pPr>
            <a:r>
              <a:rPr lang="nb-NO" dirty="0" err="1"/>
              <a:t>Revise</a:t>
            </a:r>
            <a:r>
              <a:rPr lang="nb-NO" dirty="0"/>
              <a:t> (Ta i bruk tjenester i sky)</a:t>
            </a:r>
          </a:p>
          <a:p>
            <a:pPr marL="457200" indent="-457200">
              <a:buFontTx/>
              <a:buChar char="-"/>
            </a:pPr>
            <a:r>
              <a:rPr lang="nb-NO" dirty="0" err="1"/>
              <a:t>Rebuild</a:t>
            </a:r>
            <a:r>
              <a:rPr lang="nb-NO" dirty="0"/>
              <a:t> (Ny kodebase)</a:t>
            </a:r>
          </a:p>
          <a:p>
            <a:pPr marL="457200" indent="-457200">
              <a:buFontTx/>
              <a:buChar char="-"/>
            </a:pPr>
            <a:r>
              <a:rPr lang="nb-NO" dirty="0" err="1"/>
              <a:t>Replace</a:t>
            </a:r>
            <a:r>
              <a:rPr lang="nb-NO" dirty="0"/>
              <a:t> (Bestille ny plattform fra en tredjepart)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592C724-826E-174C-A088-D4BFD1DB0E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766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A2BEF4-118D-C64D-B23C-A4725EE8C3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b-NO" dirty="0"/>
              <a:t>LIFT &amp; SHIFT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79E69DE-1159-3044-82C4-40BD62677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87" r="43964" b="5723"/>
          <a:stretch/>
        </p:blipFill>
        <p:spPr>
          <a:xfrm>
            <a:off x="839788" y="728663"/>
            <a:ext cx="5950756" cy="40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A2BEF4-118D-C64D-B23C-A4725EE8C3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b-NO" dirty="0"/>
              <a:t>REFACTOR </a:t>
            </a:r>
          </a:p>
          <a:p>
            <a:r>
              <a:rPr lang="nb-NO" dirty="0"/>
              <a:t>«lift, </a:t>
            </a:r>
            <a:r>
              <a:rPr lang="nb-NO" dirty="0" err="1"/>
              <a:t>tinker</a:t>
            </a:r>
            <a:r>
              <a:rPr lang="nb-NO" dirty="0"/>
              <a:t> and </a:t>
            </a:r>
            <a:r>
              <a:rPr lang="nb-NO" dirty="0" err="1"/>
              <a:t>shift</a:t>
            </a:r>
            <a:r>
              <a:rPr lang="nb-NO" dirty="0"/>
              <a:t>»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A3DC36B0-99A0-8D45-9668-F5B9C180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728663"/>
            <a:ext cx="7134979" cy="400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A2BEF4-118D-C64D-B23C-A4725EE8C3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nb-NO" dirty="0"/>
              <a:t>REVISE 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85E2D64-C78B-884E-8022-452C74A3C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2"/>
          <a:stretch/>
        </p:blipFill>
        <p:spPr>
          <a:xfrm>
            <a:off x="839788" y="728663"/>
            <a:ext cx="6303621" cy="40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8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2414A94A-2948-AC4A-88B7-F46A3E64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54" y="0"/>
            <a:ext cx="3463290" cy="6858000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D028A0-B9D9-47F7-BC9B-A3577A04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/>
          <a:p>
            <a:r>
              <a:rPr lang="en-US" b="0" dirty="0"/>
              <a:t>REBUILD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A2BEF4-118D-C64D-B23C-A4725EE8C3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869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BD028A0-B9D9-47F7-BC9B-A3577A04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/>
          <a:p>
            <a:r>
              <a:rPr lang="en-US" b="0" dirty="0"/>
              <a:t>REPLACE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8A2BEF4-118D-C64D-B23C-A4725EE8C3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/>
          <a:p>
            <a:endParaRPr lang="nb-NO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39BC3052-482D-394B-8D32-109B4BFC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75" y="1962149"/>
            <a:ext cx="5210374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ønsker vi å oppnå?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06C79E0-4122-1E46-A2B0-96E9D6831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0147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5908C36C-4B7C-9E41-AD35-52AAAA9DC7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19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531BE600-E025-104F-9F53-49E7E26F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ØNSKER VI Å OPPNÅ?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6F2EF945-DC79-254A-8C40-83B655E96BA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b-NO" dirty="0"/>
              <a:t>Redusere kostnader</a:t>
            </a:r>
          </a:p>
          <a:p>
            <a:r>
              <a:rPr lang="nb-NO" dirty="0"/>
              <a:t>Økt elastisitet</a:t>
            </a:r>
          </a:p>
          <a:p>
            <a:r>
              <a:rPr lang="nb-NO" dirty="0"/>
              <a:t>Mer fleksibilitet og redusert kompleksitet</a:t>
            </a:r>
          </a:p>
          <a:p>
            <a:r>
              <a:rPr lang="nb-NO" dirty="0"/>
              <a:t>Økt sikkerhet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5E81ECDA-F352-D548-97ED-67915417B9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222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0105CE67-D5D1-A142-BFF7-F345C42147A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75BB6CE-7734-A344-A641-0192DF252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AA17C6B-B452-4949-9FA6-A333810144C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b-NO" sz="2800" dirty="0"/>
              <a:t>Utfordringer med sky 👮✋</a:t>
            </a:r>
          </a:p>
          <a:p>
            <a:r>
              <a:rPr lang="nb-NO" sz="2800" dirty="0"/>
              <a:t>Leveransemodeller til skyen </a:t>
            </a:r>
          </a:p>
          <a:p>
            <a:r>
              <a:rPr lang="nb-NO" sz="2800" dirty="0" err="1"/>
              <a:t>Multicloud</a:t>
            </a:r>
            <a:r>
              <a:rPr lang="nb-NO" sz="2800" dirty="0"/>
              <a:t> ☁️ ☁️ ☁️</a:t>
            </a:r>
          </a:p>
          <a:p>
            <a:r>
              <a:rPr lang="nb-NO" sz="2800" dirty="0"/>
              <a:t>Metoder for migrering til sky ⬅️➡️</a:t>
            </a:r>
          </a:p>
          <a:p>
            <a:r>
              <a:rPr lang="nb-NO" sz="2800" dirty="0"/>
              <a:t>Hva ønsker vi å oppnå med skymigrering 🤔</a:t>
            </a:r>
          </a:p>
          <a:p>
            <a:r>
              <a:rPr lang="nb-NO" sz="2800" dirty="0"/>
              <a:t>Workshop og mat 🍕</a:t>
            </a:r>
          </a:p>
          <a:p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9C2C205-7F37-7944-9607-92AF8261BF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68875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KOSTNADER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8F2C52D-4351-6742-9631-9F5446B80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925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1C6137D-AD7B-9440-A5E6-C1DD375584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21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A5DDAEA-CA33-394B-8EF6-2C77BA84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F9EAD4"/>
                </a:solidFill>
              </a:rPr>
              <a:t>REDUSERE KOSTNADER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6B1E849-FA82-B64D-94D9-844AF1B3C1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Leie infrastruktur/tjenester VS å vedlikeholde/lage de selv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«</a:t>
            </a:r>
            <a:r>
              <a:rPr lang="nb-NO" dirty="0" err="1">
                <a:solidFill>
                  <a:srgbClr val="F9EAD4"/>
                </a:solidFill>
              </a:rPr>
              <a:t>Pay</a:t>
            </a:r>
            <a:r>
              <a:rPr lang="nb-NO" dirty="0">
                <a:solidFill>
                  <a:srgbClr val="F9EAD4"/>
                </a:solidFill>
              </a:rPr>
              <a:t> as </a:t>
            </a:r>
            <a:r>
              <a:rPr lang="nb-NO" dirty="0" err="1">
                <a:solidFill>
                  <a:srgbClr val="F9EAD4"/>
                </a:solidFill>
              </a:rPr>
              <a:t>you</a:t>
            </a:r>
            <a:r>
              <a:rPr lang="nb-NO" dirty="0">
                <a:solidFill>
                  <a:srgbClr val="F9EAD4"/>
                </a:solidFill>
              </a:rPr>
              <a:t> </a:t>
            </a:r>
            <a:r>
              <a:rPr lang="nb-NO" dirty="0" err="1">
                <a:solidFill>
                  <a:srgbClr val="F9EAD4"/>
                </a:solidFill>
              </a:rPr>
              <a:t>go</a:t>
            </a:r>
            <a:r>
              <a:rPr lang="nb-NO" dirty="0">
                <a:solidFill>
                  <a:srgbClr val="F9EAD4"/>
                </a:solidFill>
              </a:rPr>
              <a:t>»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Er du garantert å få lavere kostnader?</a:t>
            </a:r>
          </a:p>
          <a:p>
            <a:pPr marL="457200" indent="-457200">
              <a:buFontTx/>
              <a:buChar char="-"/>
            </a:pPr>
            <a:endParaRPr lang="nb-NO" dirty="0">
              <a:solidFill>
                <a:srgbClr val="F9EAD4"/>
              </a:solidFill>
            </a:endParaRP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Verktøy:</a:t>
            </a:r>
          </a:p>
          <a:p>
            <a:pPr marL="727075" lvl="1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Kost varsler</a:t>
            </a:r>
          </a:p>
          <a:p>
            <a:pPr marL="727075" lvl="1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Dashboards</a:t>
            </a:r>
          </a:p>
          <a:p>
            <a:pPr marL="0" indent="0">
              <a:buNone/>
            </a:pPr>
            <a:endParaRPr lang="nb-NO" dirty="0">
              <a:solidFill>
                <a:srgbClr val="F9EAD4"/>
              </a:solidFill>
            </a:endParaRP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592C724-826E-174C-A088-D4BFD1DB0E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130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4056916" cy="1739265"/>
          </a:xfrm>
        </p:spPr>
        <p:txBody>
          <a:bodyPr/>
          <a:lstStyle/>
          <a:p>
            <a:r>
              <a:rPr lang="nb-NO" dirty="0"/>
              <a:t>ELASTISITET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EB16288-B07D-2A45-BA03-B2640F867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0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7625056-D4BC-554C-95DB-8EE9BE40E8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nb-NO" sz="4000" b="1" dirty="0"/>
              <a:t>SKALERING</a:t>
            </a:r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33435EAB-19DD-C34E-A0E8-DDE7383C7CD6}"/>
              </a:ext>
            </a:extLst>
          </p:cNvPr>
          <p:cNvGrpSpPr/>
          <p:nvPr/>
        </p:nvGrpSpPr>
        <p:grpSpPr>
          <a:xfrm>
            <a:off x="1109178" y="1062116"/>
            <a:ext cx="6688622" cy="3625772"/>
            <a:chOff x="1449239" y="1622914"/>
            <a:chExt cx="8092784" cy="3652471"/>
          </a:xfrm>
        </p:grpSpPr>
        <p:pic>
          <p:nvPicPr>
            <p:cNvPr id="5" name="Bilde 4">
              <a:extLst>
                <a:ext uri="{FF2B5EF4-FFF2-40B4-BE49-F238E27FC236}">
                  <a16:creationId xmlns:a16="http://schemas.microsoft.com/office/drawing/2014/main" id="{7FBA960B-9D5B-4340-80A8-B06348DD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9239" y="2631631"/>
              <a:ext cx="1565464" cy="1635040"/>
            </a:xfrm>
            <a:prstGeom prst="rect">
              <a:avLst/>
            </a:prstGeom>
          </p:spPr>
        </p:pic>
        <p:pic>
          <p:nvPicPr>
            <p:cNvPr id="6" name="Bilde 5">
              <a:extLst>
                <a:ext uri="{FF2B5EF4-FFF2-40B4-BE49-F238E27FC236}">
                  <a16:creationId xmlns:a16="http://schemas.microsoft.com/office/drawing/2014/main" id="{5862CC04-F1BD-B942-8385-B0CF2ACF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3640345"/>
              <a:ext cx="1565464" cy="1635040"/>
            </a:xfrm>
            <a:prstGeom prst="rect">
              <a:avLst/>
            </a:prstGeom>
          </p:spPr>
        </p:pic>
        <p:pic>
          <p:nvPicPr>
            <p:cNvPr id="7" name="Bilde 6">
              <a:extLst>
                <a:ext uri="{FF2B5EF4-FFF2-40B4-BE49-F238E27FC236}">
                  <a16:creationId xmlns:a16="http://schemas.microsoft.com/office/drawing/2014/main" id="{61059591-A660-9F40-84F0-F3735248C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622914"/>
              <a:ext cx="1565464" cy="1635040"/>
            </a:xfrm>
            <a:prstGeom prst="rect">
              <a:avLst/>
            </a:prstGeom>
          </p:spPr>
        </p:pic>
        <p:pic>
          <p:nvPicPr>
            <p:cNvPr id="8" name="Bilde 7">
              <a:extLst>
                <a:ext uri="{FF2B5EF4-FFF2-40B4-BE49-F238E27FC236}">
                  <a16:creationId xmlns:a16="http://schemas.microsoft.com/office/drawing/2014/main" id="{0CE774F9-8D23-BA4B-B1FE-16664998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6559" y="3640345"/>
              <a:ext cx="1565464" cy="1635040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3C7C9F2F-6754-8845-89B2-0FB11BC70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6559" y="1622914"/>
              <a:ext cx="1565464" cy="1635040"/>
            </a:xfrm>
            <a:prstGeom prst="rect">
              <a:avLst/>
            </a:prstGeom>
          </p:spPr>
        </p:pic>
        <p:sp>
          <p:nvSpPr>
            <p:cNvPr id="10" name="Pil høyre 9">
              <a:extLst>
                <a:ext uri="{FF2B5EF4-FFF2-40B4-BE49-F238E27FC236}">
                  <a16:creationId xmlns:a16="http://schemas.microsoft.com/office/drawing/2014/main" id="{0DA79488-A484-CF46-BEDF-FB29D9B9A2FD}"/>
                </a:ext>
              </a:extLst>
            </p:cNvPr>
            <p:cNvSpPr/>
            <p:nvPr/>
          </p:nvSpPr>
          <p:spPr>
            <a:xfrm>
              <a:off x="3899141" y="3217651"/>
              <a:ext cx="1161488" cy="433378"/>
            </a:xfrm>
            <a:prstGeom prst="rightArrow">
              <a:avLst/>
            </a:prstGeom>
            <a:solidFill>
              <a:srgbClr val="F9EAD4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060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B8B2A-83F2-DF40-A05F-857BC972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/>
              <a:t>DET DU TRENGER, NÅR DU TRENGER DET</a:t>
            </a:r>
            <a:endParaRPr lang="en-NO" sz="4000" dirty="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CFD4CB6B-6C0B-8245-AB20-A09BC6E5FE49}"/>
              </a:ext>
            </a:extLst>
          </p:cNvPr>
          <p:cNvSpPr/>
          <p:nvPr/>
        </p:nvSpPr>
        <p:spPr>
          <a:xfrm>
            <a:off x="1396165" y="2205321"/>
            <a:ext cx="484632" cy="3697937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AD841A80-0B2A-E448-AC85-E327186649F4}"/>
              </a:ext>
            </a:extLst>
          </p:cNvPr>
          <p:cNvSpPr/>
          <p:nvPr/>
        </p:nvSpPr>
        <p:spPr>
          <a:xfrm rot="5400000">
            <a:off x="5727283" y="1496485"/>
            <a:ext cx="484632" cy="8904283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CD12-C52B-204C-B055-1E57B13C9559}"/>
              </a:ext>
            </a:extLst>
          </p:cNvPr>
          <p:cNvSpPr txBox="1"/>
          <p:nvPr/>
        </p:nvSpPr>
        <p:spPr>
          <a:xfrm>
            <a:off x="5622388" y="6190943"/>
            <a:ext cx="500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i="1" dirty="0">
                <a:solidFill>
                  <a:schemeClr val="accent1"/>
                </a:solidFill>
              </a:rPr>
              <a:t>Ti</a:t>
            </a:r>
            <a:r>
              <a:rPr lang="nb-NO" sz="2000" i="1" dirty="0">
                <a:solidFill>
                  <a:schemeClr val="accent1"/>
                </a:solidFill>
              </a:rPr>
              <a:t>d</a:t>
            </a:r>
            <a:endParaRPr lang="en-NO" sz="2000" i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4A771-17C8-0341-9DAF-B53CBFFF71B9}"/>
              </a:ext>
            </a:extLst>
          </p:cNvPr>
          <p:cNvSpPr txBox="1"/>
          <p:nvPr/>
        </p:nvSpPr>
        <p:spPr>
          <a:xfrm>
            <a:off x="110399" y="3664365"/>
            <a:ext cx="140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i="1" dirty="0">
                <a:solidFill>
                  <a:schemeClr val="accent1"/>
                </a:solidFill>
              </a:rPr>
              <a:t>Ressurser</a:t>
            </a:r>
            <a:endParaRPr lang="en-NO" sz="2000" i="1" dirty="0">
              <a:solidFill>
                <a:schemeClr val="accent1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132B173-45AC-864F-A24A-70E78365CB98}"/>
              </a:ext>
            </a:extLst>
          </p:cNvPr>
          <p:cNvSpPr/>
          <p:nvPr/>
        </p:nvSpPr>
        <p:spPr>
          <a:xfrm>
            <a:off x="1880795" y="2757730"/>
            <a:ext cx="7893423" cy="2447367"/>
          </a:xfrm>
          <a:custGeom>
            <a:avLst/>
            <a:gdLst>
              <a:gd name="connsiteX0" fmla="*/ 0 w 7893423"/>
              <a:gd name="connsiteY0" fmla="*/ 2770352 h 3114685"/>
              <a:gd name="connsiteX1" fmla="*/ 927847 w 7893423"/>
              <a:gd name="connsiteY1" fmla="*/ 618822 h 3114685"/>
              <a:gd name="connsiteX2" fmla="*/ 2138082 w 7893423"/>
              <a:gd name="connsiteY2" fmla="*/ 2904822 h 3114685"/>
              <a:gd name="connsiteX3" fmla="*/ 3254188 w 7893423"/>
              <a:gd name="connsiteY3" fmla="*/ 258 h 3114685"/>
              <a:gd name="connsiteX4" fmla="*/ 4558553 w 7893423"/>
              <a:gd name="connsiteY4" fmla="*/ 3093081 h 3114685"/>
              <a:gd name="connsiteX5" fmla="*/ 5230906 w 7893423"/>
              <a:gd name="connsiteY5" fmla="*/ 1452540 h 3114685"/>
              <a:gd name="connsiteX6" fmla="*/ 5997388 w 7893423"/>
              <a:gd name="connsiteY6" fmla="*/ 3025846 h 3114685"/>
              <a:gd name="connsiteX7" fmla="*/ 6831106 w 7893423"/>
              <a:gd name="connsiteY7" fmla="*/ 1116364 h 3114685"/>
              <a:gd name="connsiteX8" fmla="*/ 7893423 w 7893423"/>
              <a:gd name="connsiteY8" fmla="*/ 2998952 h 31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3423" h="3114685">
                <a:moveTo>
                  <a:pt x="0" y="2770352"/>
                </a:moveTo>
                <a:cubicBezTo>
                  <a:pt x="285750" y="1683381"/>
                  <a:pt x="571500" y="596410"/>
                  <a:pt x="927847" y="618822"/>
                </a:cubicBezTo>
                <a:cubicBezTo>
                  <a:pt x="1284194" y="641234"/>
                  <a:pt x="1750358" y="3007916"/>
                  <a:pt x="2138082" y="2904822"/>
                </a:cubicBezTo>
                <a:cubicBezTo>
                  <a:pt x="2525806" y="2801728"/>
                  <a:pt x="2850776" y="-31118"/>
                  <a:pt x="3254188" y="258"/>
                </a:cubicBezTo>
                <a:cubicBezTo>
                  <a:pt x="3657600" y="31634"/>
                  <a:pt x="4229100" y="2851034"/>
                  <a:pt x="4558553" y="3093081"/>
                </a:cubicBezTo>
                <a:cubicBezTo>
                  <a:pt x="4888006" y="3335128"/>
                  <a:pt x="4991100" y="1463746"/>
                  <a:pt x="5230906" y="1452540"/>
                </a:cubicBezTo>
                <a:cubicBezTo>
                  <a:pt x="5470712" y="1441334"/>
                  <a:pt x="5730688" y="3081875"/>
                  <a:pt x="5997388" y="3025846"/>
                </a:cubicBezTo>
                <a:cubicBezTo>
                  <a:pt x="6264088" y="2969817"/>
                  <a:pt x="6515100" y="1120846"/>
                  <a:pt x="6831106" y="1116364"/>
                </a:cubicBezTo>
                <a:cubicBezTo>
                  <a:pt x="7147112" y="1111882"/>
                  <a:pt x="7520267" y="2055417"/>
                  <a:pt x="7893423" y="2998952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1632C4-24F9-2946-84B6-592207CA43A0}"/>
              </a:ext>
            </a:extLst>
          </p:cNvPr>
          <p:cNvSpPr/>
          <p:nvPr/>
        </p:nvSpPr>
        <p:spPr>
          <a:xfrm>
            <a:off x="1880794" y="2634560"/>
            <a:ext cx="7893423" cy="2447367"/>
          </a:xfrm>
          <a:custGeom>
            <a:avLst/>
            <a:gdLst>
              <a:gd name="connsiteX0" fmla="*/ 0 w 7893423"/>
              <a:gd name="connsiteY0" fmla="*/ 2770352 h 3114685"/>
              <a:gd name="connsiteX1" fmla="*/ 927847 w 7893423"/>
              <a:gd name="connsiteY1" fmla="*/ 618822 h 3114685"/>
              <a:gd name="connsiteX2" fmla="*/ 2138082 w 7893423"/>
              <a:gd name="connsiteY2" fmla="*/ 2904822 h 3114685"/>
              <a:gd name="connsiteX3" fmla="*/ 3254188 w 7893423"/>
              <a:gd name="connsiteY3" fmla="*/ 258 h 3114685"/>
              <a:gd name="connsiteX4" fmla="*/ 4558553 w 7893423"/>
              <a:gd name="connsiteY4" fmla="*/ 3093081 h 3114685"/>
              <a:gd name="connsiteX5" fmla="*/ 5230906 w 7893423"/>
              <a:gd name="connsiteY5" fmla="*/ 1452540 h 3114685"/>
              <a:gd name="connsiteX6" fmla="*/ 5997388 w 7893423"/>
              <a:gd name="connsiteY6" fmla="*/ 3025846 h 3114685"/>
              <a:gd name="connsiteX7" fmla="*/ 6831106 w 7893423"/>
              <a:gd name="connsiteY7" fmla="*/ 1116364 h 3114685"/>
              <a:gd name="connsiteX8" fmla="*/ 7893423 w 7893423"/>
              <a:gd name="connsiteY8" fmla="*/ 2998952 h 311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3423" h="3114685">
                <a:moveTo>
                  <a:pt x="0" y="2770352"/>
                </a:moveTo>
                <a:cubicBezTo>
                  <a:pt x="285750" y="1683381"/>
                  <a:pt x="571500" y="596410"/>
                  <a:pt x="927847" y="618822"/>
                </a:cubicBezTo>
                <a:cubicBezTo>
                  <a:pt x="1284194" y="641234"/>
                  <a:pt x="1750358" y="3007916"/>
                  <a:pt x="2138082" y="2904822"/>
                </a:cubicBezTo>
                <a:cubicBezTo>
                  <a:pt x="2525806" y="2801728"/>
                  <a:pt x="2850776" y="-31118"/>
                  <a:pt x="3254188" y="258"/>
                </a:cubicBezTo>
                <a:cubicBezTo>
                  <a:pt x="3657600" y="31634"/>
                  <a:pt x="4229100" y="2851034"/>
                  <a:pt x="4558553" y="3093081"/>
                </a:cubicBezTo>
                <a:cubicBezTo>
                  <a:pt x="4888006" y="3335128"/>
                  <a:pt x="4991100" y="1463746"/>
                  <a:pt x="5230906" y="1452540"/>
                </a:cubicBezTo>
                <a:cubicBezTo>
                  <a:pt x="5470712" y="1441334"/>
                  <a:pt x="5730688" y="3081875"/>
                  <a:pt x="5997388" y="3025846"/>
                </a:cubicBezTo>
                <a:cubicBezTo>
                  <a:pt x="6264088" y="2969817"/>
                  <a:pt x="6515100" y="1120846"/>
                  <a:pt x="6831106" y="1116364"/>
                </a:cubicBezTo>
                <a:cubicBezTo>
                  <a:pt x="7147112" y="1111882"/>
                  <a:pt x="7520267" y="2055417"/>
                  <a:pt x="7893423" y="2998952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7CA9E7-F853-4043-A09F-B456F458F5A7}"/>
              </a:ext>
            </a:extLst>
          </p:cNvPr>
          <p:cNvCxnSpPr>
            <a:cxnSpLocks/>
          </p:cNvCxnSpPr>
          <p:nvPr/>
        </p:nvCxnSpPr>
        <p:spPr>
          <a:xfrm>
            <a:off x="1880796" y="2542573"/>
            <a:ext cx="7893421" cy="0"/>
          </a:xfrm>
          <a:prstGeom prst="line">
            <a:avLst/>
          </a:prstGeom>
          <a:ln w="349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51CAA9-F53F-3D4C-9354-C642F23C5B40}"/>
              </a:ext>
            </a:extLst>
          </p:cNvPr>
          <p:cNvSpPr txBox="1"/>
          <p:nvPr/>
        </p:nvSpPr>
        <p:spPr>
          <a:xfrm>
            <a:off x="6033693" y="2138184"/>
            <a:ext cx="3762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chemeClr val="bg2">
                    <a:lumMod val="75000"/>
                  </a:schemeClr>
                </a:solidFill>
              </a:rPr>
              <a:t>Stati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sk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provisjonering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 for 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peak</a:t>
            </a:r>
            <a:r>
              <a:rPr lang="en-NO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last</a:t>
            </a:r>
            <a:endParaRPr lang="en-NO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E7B25-0001-6740-951E-31F1ECD1D021}"/>
              </a:ext>
            </a:extLst>
          </p:cNvPr>
          <p:cNvSpPr txBox="1"/>
          <p:nvPr/>
        </p:nvSpPr>
        <p:spPr>
          <a:xfrm>
            <a:off x="8304304" y="2839452"/>
            <a:ext cx="306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dirty="0">
                <a:solidFill>
                  <a:srgbClr val="00B050"/>
                </a:solidFill>
              </a:rPr>
              <a:t>Dynami</a:t>
            </a:r>
            <a:r>
              <a:rPr lang="nb-NO" sz="2000" dirty="0" err="1">
                <a:solidFill>
                  <a:srgbClr val="00B050"/>
                </a:solidFill>
              </a:rPr>
              <a:t>sk</a:t>
            </a:r>
            <a:r>
              <a:rPr lang="nb-NO" sz="2000" dirty="0">
                <a:solidFill>
                  <a:srgbClr val="00B050"/>
                </a:solidFill>
              </a:rPr>
              <a:t> </a:t>
            </a:r>
            <a:r>
              <a:rPr lang="nb-NO" sz="2000" dirty="0" err="1">
                <a:solidFill>
                  <a:srgbClr val="00B050"/>
                </a:solidFill>
              </a:rPr>
              <a:t>provisjonering</a:t>
            </a:r>
            <a:endParaRPr lang="en-NO" sz="2000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D843D-AF93-4F4A-8CD9-A3E53F5A73A0}"/>
              </a:ext>
            </a:extLst>
          </p:cNvPr>
          <p:cNvSpPr txBox="1"/>
          <p:nvPr/>
        </p:nvSpPr>
        <p:spPr>
          <a:xfrm>
            <a:off x="9130553" y="5199662"/>
            <a:ext cx="118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>
                <a:solidFill>
                  <a:srgbClr val="FF0000"/>
                </a:solidFill>
              </a:rPr>
              <a:t>Behov</a:t>
            </a:r>
            <a:endParaRPr lang="en-N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9610E-AC66-E043-AA28-8A44ADCE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441338"/>
            <a:ext cx="10515600" cy="1325563"/>
          </a:xfrm>
        </p:spPr>
        <p:txBody>
          <a:bodyPr/>
          <a:lstStyle/>
          <a:p>
            <a:r>
              <a:rPr lang="nb-NO" dirty="0"/>
              <a:t>RESSURSBESPARENDE</a:t>
            </a:r>
            <a:endParaRPr lang="en-NO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A2F61C-2406-0B49-89F3-1FF4F9CC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1446156"/>
            <a:ext cx="9395012" cy="4766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DE0A25-6466-154D-AA65-64EA93E21561}"/>
              </a:ext>
            </a:extLst>
          </p:cNvPr>
          <p:cNvSpPr/>
          <p:nvPr/>
        </p:nvSpPr>
        <p:spPr>
          <a:xfrm>
            <a:off x="1234800" y="1425107"/>
            <a:ext cx="9395012" cy="167104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35E322-5A71-6647-AE62-057B14B32A3B}"/>
              </a:ext>
            </a:extLst>
          </p:cNvPr>
          <p:cNvSpPr/>
          <p:nvPr/>
        </p:nvSpPr>
        <p:spPr>
          <a:xfrm>
            <a:off x="1234800" y="4645891"/>
            <a:ext cx="9395012" cy="156627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763C4-19AE-9142-9B12-00E73A8717DC}"/>
              </a:ext>
            </a:extLst>
          </p:cNvPr>
          <p:cNvSpPr/>
          <p:nvPr/>
        </p:nvSpPr>
        <p:spPr>
          <a:xfrm>
            <a:off x="1234799" y="3096158"/>
            <a:ext cx="7801739" cy="144495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785638-ABC8-4343-8238-11D7706ED6C9}"/>
              </a:ext>
            </a:extLst>
          </p:cNvPr>
          <p:cNvSpPr/>
          <p:nvPr/>
        </p:nvSpPr>
        <p:spPr>
          <a:xfrm>
            <a:off x="0" y="6488668"/>
            <a:ext cx="255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>
                <a:solidFill>
                  <a:schemeClr val="bg1">
                    <a:lumMod val="50000"/>
                  </a:schemeClr>
                </a:solidFill>
              </a:rPr>
              <a:t>https://sdgs.un.org/goals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F5C784-AADF-654F-A101-E57C6658A7F1}"/>
              </a:ext>
            </a:extLst>
          </p:cNvPr>
          <p:cNvSpPr/>
          <p:nvPr/>
        </p:nvSpPr>
        <p:spPr>
          <a:xfrm>
            <a:off x="1643212" y="2033711"/>
            <a:ext cx="6984912" cy="3847207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1A1A1A"/>
                </a:solidFill>
                <a:latin typeface="BreveText"/>
              </a:rPr>
              <a:t>“…when companies move their data from in-house servers to the cloud, they will almost certainly end up reducing their energy consumption.”</a:t>
            </a:r>
          </a:p>
          <a:p>
            <a:pPr algn="r"/>
            <a:r>
              <a:rPr lang="en-GB" sz="4400" b="1" i="1" dirty="0">
                <a:solidFill>
                  <a:srgbClr val="1A1A1A"/>
                </a:solidFill>
                <a:latin typeface="BreveText"/>
              </a:rPr>
              <a:t>Wired</a:t>
            </a:r>
            <a:endParaRPr lang="en-NO" sz="2800" b="1" i="1" dirty="0"/>
          </a:p>
        </p:txBody>
      </p:sp>
    </p:spTree>
    <p:extLst>
      <p:ext uri="{BB962C8B-B14F-4D97-AF65-F5344CB8AC3E}">
        <p14:creationId xmlns:p14="http://schemas.microsoft.com/office/powerpoint/2010/main" val="34765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4056916" cy="1739265"/>
          </a:xfrm>
        </p:spPr>
        <p:txBody>
          <a:bodyPr/>
          <a:lstStyle/>
          <a:p>
            <a:r>
              <a:rPr lang="nb-NO" dirty="0"/>
              <a:t>FLEKSIBILITET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EB16288-B07D-2A45-BA03-B2640F867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7731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84F0316C-9F33-496A-969C-08E4D810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FLEKSIBILITET – HVA ER VIKTIG FOR DEG?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07FF7DF5-B61A-4DBC-A895-ECCD27899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1259111"/>
              </p:ext>
            </p:extLst>
          </p:nvPr>
        </p:nvGraphicFramePr>
        <p:xfrm>
          <a:off x="1260866" y="1659770"/>
          <a:ext cx="9670267" cy="28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4F65018B-B0CE-4EB5-AD51-7BADB75D42EE}"/>
              </a:ext>
            </a:extLst>
          </p:cNvPr>
          <p:cNvSpPr/>
          <p:nvPr/>
        </p:nvSpPr>
        <p:spPr>
          <a:xfrm>
            <a:off x="970318" y="4626730"/>
            <a:ext cx="9670266" cy="5715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b="1" dirty="0">
                <a:solidFill>
                  <a:schemeClr val="bg1"/>
                </a:solidFill>
              </a:rPr>
              <a:t>Infrastructure Management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6CB801AF-011D-4670-8870-0A08BD1FFDD4}"/>
              </a:ext>
            </a:extLst>
          </p:cNvPr>
          <p:cNvSpPr txBox="1"/>
          <p:nvPr/>
        </p:nvSpPr>
        <p:spPr>
          <a:xfrm>
            <a:off x="1022451" y="4677015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A0CCAE6F-FD5F-4F2D-AE6D-E49EDDD7C5FD}"/>
              </a:ext>
            </a:extLst>
          </p:cNvPr>
          <p:cNvSpPr txBox="1"/>
          <p:nvPr/>
        </p:nvSpPr>
        <p:spPr>
          <a:xfrm>
            <a:off x="9866834" y="468482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015518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FD3AF222-3BA1-45BD-BE0B-FD0FE89E2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527483"/>
              </p:ext>
            </p:extLst>
          </p:nvPr>
        </p:nvGraphicFramePr>
        <p:xfrm>
          <a:off x="1302411" y="1320642"/>
          <a:ext cx="9670267" cy="2831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E3543AA5-0925-49EC-8212-D2CC39D20744}"/>
              </a:ext>
            </a:extLst>
          </p:cNvPr>
          <p:cNvSpPr/>
          <p:nvPr/>
        </p:nvSpPr>
        <p:spPr>
          <a:xfrm>
            <a:off x="1201192" y="4508859"/>
            <a:ext cx="9872707" cy="5715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b="1" dirty="0">
                <a:solidFill>
                  <a:schemeClr val="bg1"/>
                </a:solidFill>
              </a:rPr>
              <a:t>Vendor Lock in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7A9FF8C2-5A57-4AF2-B43A-911AB4EA3E4B}"/>
              </a:ext>
            </a:extLst>
          </p:cNvPr>
          <p:cNvSpPr/>
          <p:nvPr/>
        </p:nvSpPr>
        <p:spPr>
          <a:xfrm>
            <a:off x="1201193" y="5172597"/>
            <a:ext cx="9872706" cy="5715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b="1">
                <a:solidFill>
                  <a:schemeClr val="bg1"/>
                </a:solidFill>
              </a:rPr>
              <a:t>Cost</a:t>
            </a:r>
            <a:r>
              <a:rPr lang="nb-NO" sz="2400" b="1" dirty="0">
                <a:solidFill>
                  <a:schemeClr val="bg1"/>
                </a:solidFill>
              </a:rPr>
              <a:t>?</a:t>
            </a:r>
            <a:endParaRPr lang="en-NO" sz="2400" b="1" dirty="0">
              <a:solidFill>
                <a:schemeClr val="bg1"/>
              </a:solidFill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60844BD-4A71-40F5-80B4-C55D26CAB4E5}"/>
              </a:ext>
            </a:extLst>
          </p:cNvPr>
          <p:cNvSpPr txBox="1"/>
          <p:nvPr/>
        </p:nvSpPr>
        <p:spPr>
          <a:xfrm>
            <a:off x="1253326" y="458259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1F94A30-D239-403F-A919-5C479D14A8BB}"/>
              </a:ext>
            </a:extLst>
          </p:cNvPr>
          <p:cNvSpPr txBox="1"/>
          <p:nvPr/>
        </p:nvSpPr>
        <p:spPr>
          <a:xfrm>
            <a:off x="10169236" y="4582590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5B0CFF6-ADFD-4996-B2F0-23B0EE610752}"/>
              </a:ext>
            </a:extLst>
          </p:cNvPr>
          <p:cNvSpPr txBox="1"/>
          <p:nvPr/>
        </p:nvSpPr>
        <p:spPr>
          <a:xfrm>
            <a:off x="1295453" y="5222882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2F2F7EBE-3AEF-474C-B579-E667A3F40A5F}"/>
              </a:ext>
            </a:extLst>
          </p:cNvPr>
          <p:cNvSpPr txBox="1"/>
          <p:nvPr/>
        </p:nvSpPr>
        <p:spPr>
          <a:xfrm>
            <a:off x="10122343" y="524774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25104F7B-B5F8-42DA-844D-A50AAD31EB5B}"/>
              </a:ext>
            </a:extLst>
          </p:cNvPr>
          <p:cNvSpPr/>
          <p:nvPr/>
        </p:nvSpPr>
        <p:spPr>
          <a:xfrm>
            <a:off x="1201193" y="5828482"/>
            <a:ext cx="9872706" cy="5715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b="1" dirty="0">
                <a:solidFill>
                  <a:schemeClr val="bg1"/>
                </a:solidFill>
              </a:rPr>
              <a:t>Operational Complexity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183B8F66-89AC-448D-A105-62659326061F}"/>
              </a:ext>
            </a:extLst>
          </p:cNvPr>
          <p:cNvSpPr txBox="1"/>
          <p:nvPr/>
        </p:nvSpPr>
        <p:spPr>
          <a:xfrm>
            <a:off x="1277683" y="5858574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DE86CB82-0F68-4C59-B562-CA6463CC6569}"/>
              </a:ext>
            </a:extLst>
          </p:cNvPr>
          <p:cNvSpPr txBox="1"/>
          <p:nvPr/>
        </p:nvSpPr>
        <p:spPr>
          <a:xfrm>
            <a:off x="10104573" y="5866499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17" name="Tittel 16">
            <a:extLst>
              <a:ext uri="{FF2B5EF4-FFF2-40B4-BE49-F238E27FC236}">
                <a16:creationId xmlns:a16="http://schemas.microsoft.com/office/drawing/2014/main" id="{0E6736FF-5078-5A46-A3C1-FD53136E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DRIVERE FOR VALG AV SKYTJENESTER</a:t>
            </a:r>
          </a:p>
        </p:txBody>
      </p:sp>
    </p:spTree>
    <p:extLst>
      <p:ext uri="{BB962C8B-B14F-4D97-AF65-F5344CB8AC3E}">
        <p14:creationId xmlns:p14="http://schemas.microsoft.com/office/powerpoint/2010/main" val="92623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2EBEC5F-7F6D-4B8B-9442-9FCD4566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92" y="595564"/>
            <a:ext cx="10573215" cy="1021364"/>
          </a:xfrm>
        </p:spPr>
        <p:txBody>
          <a:bodyPr>
            <a:normAutofit/>
          </a:bodyPr>
          <a:lstStyle/>
          <a:p>
            <a:r>
              <a:rPr lang="nb-NO" sz="4000" dirty="0"/>
              <a:t>FLERE LØSNINGER FOR SAMME PROBLEM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5613EA30-34AD-48AC-B47F-072DB1DB0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195526"/>
              </p:ext>
            </p:extLst>
          </p:nvPr>
        </p:nvGraphicFramePr>
        <p:xfrm>
          <a:off x="1234800" y="1398627"/>
          <a:ext cx="9670267" cy="4569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FB7125BB-1E53-44BD-B035-123B603E8583}"/>
              </a:ext>
            </a:extLst>
          </p:cNvPr>
          <p:cNvSpPr/>
          <p:nvPr/>
        </p:nvSpPr>
        <p:spPr>
          <a:xfrm>
            <a:off x="1260867" y="5858881"/>
            <a:ext cx="9670266" cy="5715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400" b="1" dirty="0">
                <a:solidFill>
                  <a:schemeClr val="bg1"/>
                </a:solidFill>
              </a:rPr>
              <a:t>Infrastructure Management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C1965770-B0DA-441F-A0A5-02059674FC37}"/>
              </a:ext>
            </a:extLst>
          </p:cNvPr>
          <p:cNvSpPr txBox="1"/>
          <p:nvPr/>
        </p:nvSpPr>
        <p:spPr>
          <a:xfrm>
            <a:off x="1313000" y="5909166"/>
            <a:ext cx="708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9A03352-F63F-427A-8621-9C10448FCB28}"/>
              </a:ext>
            </a:extLst>
          </p:cNvPr>
          <p:cNvSpPr txBox="1"/>
          <p:nvPr/>
        </p:nvSpPr>
        <p:spPr>
          <a:xfrm>
            <a:off x="10157383" y="5916976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b="1" dirty="0">
                <a:solidFill>
                  <a:schemeClr val="bg1"/>
                </a:solidFill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19067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5855614" cy="1739265"/>
          </a:xfrm>
        </p:spPr>
        <p:txBody>
          <a:bodyPr/>
          <a:lstStyle/>
          <a:p>
            <a:r>
              <a:rPr lang="nb-NO" dirty="0">
                <a:solidFill>
                  <a:srgbClr val="F9EAD4"/>
                </a:solidFill>
              </a:rPr>
              <a:t>UTFORDRINGER MED SKY-MIGRERING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2C455B4D-0CC2-7B4B-854C-10C3A34EB7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2742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SIKKERHET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EB16288-B07D-2A45-BA03-B2640F8673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11602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, timeline&#10;&#10;Description automatically generated">
            <a:extLst>
              <a:ext uri="{FF2B5EF4-FFF2-40B4-BE49-F238E27FC236}">
                <a16:creationId xmlns:a16="http://schemas.microsoft.com/office/drawing/2014/main" id="{DF8215C7-F868-C74E-8752-3377A2AE5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6" y="1629940"/>
            <a:ext cx="8562634" cy="469108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68D628-F264-0742-A158-B299A2BE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372" y="536980"/>
            <a:ext cx="10621658" cy="744830"/>
          </a:xfrm>
        </p:spPr>
        <p:txBody>
          <a:bodyPr/>
          <a:lstStyle/>
          <a:p>
            <a:r>
              <a:rPr lang="nb-NO" dirty="0"/>
              <a:t>SIKKERHET: ET DELT ANSVAR</a:t>
            </a:r>
            <a:endParaRPr lang="en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60E47-AFED-4145-AEEE-F9E7131EE2B4}"/>
              </a:ext>
            </a:extLst>
          </p:cNvPr>
          <p:cNvSpPr/>
          <p:nvPr/>
        </p:nvSpPr>
        <p:spPr>
          <a:xfrm>
            <a:off x="-22226" y="6492874"/>
            <a:ext cx="8498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>
                <a:solidFill>
                  <a:schemeClr val="tx1">
                    <a:lumMod val="60000"/>
                    <a:lumOff val="40000"/>
                  </a:schemeClr>
                </a:solidFill>
              </a:rPr>
              <a:t>https://aws.amazon.com/compliance/shared-responsibility-model/</a:t>
            </a:r>
          </a:p>
        </p:txBody>
      </p:sp>
    </p:spTree>
    <p:extLst>
      <p:ext uri="{BB962C8B-B14F-4D97-AF65-F5344CB8AC3E}">
        <p14:creationId xmlns:p14="http://schemas.microsoft.com/office/powerpoint/2010/main" val="2064972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8B939-37AA-564F-A509-16F0B704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97" y="251744"/>
            <a:ext cx="10515600" cy="975639"/>
          </a:xfrm>
        </p:spPr>
        <p:txBody>
          <a:bodyPr>
            <a:noAutofit/>
          </a:bodyPr>
          <a:lstStyle/>
          <a:p>
            <a:r>
              <a:rPr lang="nb-NO" sz="3200" dirty="0"/>
              <a:t>SIKKERHET : IDENTITET OG AKSESS KONTROLL I SKYEN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89E8A3CC-BEE3-4649-805D-08EA576A0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74364" y="2905299"/>
            <a:ext cx="5421636" cy="1722166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73BBF8-5CC1-6743-80DB-124C0D3321E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Tilbys av alle skyleverandører</a:t>
            </a:r>
          </a:p>
          <a:p>
            <a:endParaRPr lang="nb-NO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Begrenser tilgang til hver ressurs i din sky arkitektur.</a:t>
            </a:r>
          </a:p>
          <a:p>
            <a:endParaRPr lang="nb-NO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Begrenser operasjoner som kan utføres på dine ressurser i skyen.</a:t>
            </a:r>
          </a:p>
          <a:p>
            <a:pPr marL="0" indent="0">
              <a:buNone/>
            </a:pPr>
            <a:endParaRPr lang="nb-NO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b-NO" dirty="0">
                <a:solidFill>
                  <a:schemeClr val="bg2">
                    <a:lumMod val="75000"/>
                  </a:schemeClr>
                </a:solidFill>
              </a:rPr>
              <a:t>Rikelig med dokumentasjon om beste praksis og retningslinjer.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C6323-5B29-9248-8E26-1EC0830463CE}"/>
              </a:ext>
            </a:extLst>
          </p:cNvPr>
          <p:cNvCxnSpPr/>
          <p:nvPr/>
        </p:nvCxnSpPr>
        <p:spPr>
          <a:xfrm>
            <a:off x="6308053" y="1825625"/>
            <a:ext cx="0" cy="41420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178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7E51D4B-CAD8-A341-9CC8-7FA9B75FD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5" y="1631148"/>
            <a:ext cx="7976024" cy="502714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D19B50-A29D-B343-9530-8C53BD89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56" y="579869"/>
            <a:ext cx="10584488" cy="926565"/>
          </a:xfrm>
        </p:spPr>
        <p:txBody>
          <a:bodyPr/>
          <a:lstStyle/>
          <a:p>
            <a:r>
              <a:rPr lang="nb-NO" dirty="0"/>
              <a:t>SIKKERHET</a:t>
            </a:r>
            <a:r>
              <a:rPr lang="en-NO"/>
              <a:t> : </a:t>
            </a:r>
            <a:r>
              <a:rPr lang="nb-NO" dirty="0"/>
              <a:t>FYSISK</a:t>
            </a:r>
            <a:r>
              <a:rPr lang="en-NO"/>
              <a:t> </a:t>
            </a:r>
            <a:r>
              <a:rPr lang="nb-NO" dirty="0"/>
              <a:t>ROBUSTHET</a:t>
            </a:r>
            <a:endParaRPr lang="en-NO" dirty="0"/>
          </a:p>
        </p:txBody>
      </p:sp>
      <p:pic>
        <p:nvPicPr>
          <p:cNvPr id="14" name="Picture 13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F0C0519B-A3BC-844F-A450-89B8B11CE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51" y="2712926"/>
            <a:ext cx="1132852" cy="840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09698C-EEA8-D54C-8F1A-4A76CB49BFEC}"/>
              </a:ext>
            </a:extLst>
          </p:cNvPr>
          <p:cNvSpPr txBox="1"/>
          <p:nvPr/>
        </p:nvSpPr>
        <p:spPr>
          <a:xfrm>
            <a:off x="5778230" y="3824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/>
          </a:p>
        </p:txBody>
      </p:sp>
      <p:pic>
        <p:nvPicPr>
          <p:cNvPr id="35" name="Picture 34" descr="A close up of a flower&#10;&#10;Description automatically generated">
            <a:extLst>
              <a:ext uri="{FF2B5EF4-FFF2-40B4-BE49-F238E27FC236}">
                <a16:creationId xmlns:a16="http://schemas.microsoft.com/office/drawing/2014/main" id="{DDAFD6D1-C96A-7044-89E9-8B6642BCD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49" y="2301132"/>
            <a:ext cx="1250854" cy="11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0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7E51D4B-CAD8-A341-9CC8-7FA9B75FD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5" y="1631148"/>
            <a:ext cx="7976024" cy="5027144"/>
          </a:xfrm>
        </p:spPr>
      </p:pic>
      <p:pic>
        <p:nvPicPr>
          <p:cNvPr id="14" name="Picture 13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F0C0519B-A3BC-844F-A450-89B8B11CE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59" y="2983357"/>
            <a:ext cx="727788" cy="540155"/>
          </a:xfrm>
          <a:prstGeom prst="rect">
            <a:avLst/>
          </a:prstGeom>
        </p:spPr>
      </p:pic>
      <p:pic>
        <p:nvPicPr>
          <p:cNvPr id="15" name="Picture 14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27EA6C60-3EDF-AD42-BF43-AD6FB167A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37" y="3604565"/>
            <a:ext cx="727788" cy="540155"/>
          </a:xfrm>
          <a:prstGeom prst="rect">
            <a:avLst/>
          </a:prstGeom>
        </p:spPr>
      </p:pic>
      <p:pic>
        <p:nvPicPr>
          <p:cNvPr id="16" name="Picture 15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50537AFE-4AAE-B044-99EC-6C6E67E3D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47" y="3115093"/>
            <a:ext cx="727788" cy="5401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09698C-EEA8-D54C-8F1A-4A76CB49BFEC}"/>
              </a:ext>
            </a:extLst>
          </p:cNvPr>
          <p:cNvSpPr txBox="1"/>
          <p:nvPr/>
        </p:nvSpPr>
        <p:spPr>
          <a:xfrm>
            <a:off x="5778230" y="3824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D74AD-E5C6-984B-9404-98E423FF09BF}"/>
              </a:ext>
            </a:extLst>
          </p:cNvPr>
          <p:cNvCxnSpPr>
            <a:cxnSpLocks/>
          </p:cNvCxnSpPr>
          <p:nvPr/>
        </p:nvCxnSpPr>
        <p:spPr>
          <a:xfrm>
            <a:off x="2461581" y="3327459"/>
            <a:ext cx="541274" cy="919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8A24C-433F-BB45-BC1A-58E90476E9C8}"/>
              </a:ext>
            </a:extLst>
          </p:cNvPr>
          <p:cNvCxnSpPr>
            <a:cxnSpLocks/>
          </p:cNvCxnSpPr>
          <p:nvPr/>
        </p:nvCxnSpPr>
        <p:spPr>
          <a:xfrm flipV="1">
            <a:off x="2832530" y="3608238"/>
            <a:ext cx="232734" cy="291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EEF7EC-25C7-E146-A268-D050BEC47DEE}"/>
              </a:ext>
            </a:extLst>
          </p:cNvPr>
          <p:cNvCxnSpPr>
            <a:cxnSpLocks/>
          </p:cNvCxnSpPr>
          <p:nvPr/>
        </p:nvCxnSpPr>
        <p:spPr>
          <a:xfrm>
            <a:off x="2312677" y="3500412"/>
            <a:ext cx="176523" cy="38810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lose up of a flower&#10;&#10;Description automatically generated">
            <a:extLst>
              <a:ext uri="{FF2B5EF4-FFF2-40B4-BE49-F238E27FC236}">
                <a16:creationId xmlns:a16="http://schemas.microsoft.com/office/drawing/2014/main" id="{873FA9EA-70F4-EF46-8EE9-40630789A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09" y="2682771"/>
            <a:ext cx="2044618" cy="1843588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B4F852ED-4818-3E43-A475-1C96A9A6AD5C}"/>
              </a:ext>
            </a:extLst>
          </p:cNvPr>
          <p:cNvSpPr txBox="1">
            <a:spLocks/>
          </p:cNvSpPr>
          <p:nvPr/>
        </p:nvSpPr>
        <p:spPr>
          <a:xfrm>
            <a:off x="803756" y="579869"/>
            <a:ext cx="10584488" cy="9265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j-cs"/>
              </a:defRPr>
            </a:lvl1pPr>
          </a:lstStyle>
          <a:p>
            <a:r>
              <a:rPr lang="nb-NO"/>
              <a:t>SIKKERHET</a:t>
            </a:r>
            <a:r>
              <a:rPr lang="en-NO"/>
              <a:t> : </a:t>
            </a:r>
            <a:r>
              <a:rPr lang="nb-NO"/>
              <a:t>FYSISK</a:t>
            </a:r>
            <a:r>
              <a:rPr lang="en-NO"/>
              <a:t> </a:t>
            </a:r>
            <a:r>
              <a:rPr lang="nb-NO"/>
              <a:t>ROBUSTHET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2418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7E51D4B-CAD8-A341-9CC8-7FA9B75FD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25" y="1631148"/>
            <a:ext cx="7976024" cy="5027144"/>
          </a:xfrm>
        </p:spPr>
      </p:pic>
      <p:pic>
        <p:nvPicPr>
          <p:cNvPr id="14" name="Picture 13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F0C0519B-A3BC-844F-A450-89B8B11CE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459" y="2983357"/>
            <a:ext cx="727788" cy="540155"/>
          </a:xfrm>
          <a:prstGeom prst="rect">
            <a:avLst/>
          </a:prstGeom>
        </p:spPr>
      </p:pic>
      <p:pic>
        <p:nvPicPr>
          <p:cNvPr id="15" name="Picture 14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27EA6C60-3EDF-AD42-BF43-AD6FB167A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37" y="3604565"/>
            <a:ext cx="727788" cy="540155"/>
          </a:xfrm>
          <a:prstGeom prst="rect">
            <a:avLst/>
          </a:prstGeom>
        </p:spPr>
      </p:pic>
      <p:pic>
        <p:nvPicPr>
          <p:cNvPr id="16" name="Picture 15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50537AFE-4AAE-B044-99EC-6C6E67E3D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247" y="3115093"/>
            <a:ext cx="727788" cy="54015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D8D25B-E5CE-1C4F-84DF-9A070FDB00DA}"/>
              </a:ext>
            </a:extLst>
          </p:cNvPr>
          <p:cNvSpPr/>
          <p:nvPr/>
        </p:nvSpPr>
        <p:spPr>
          <a:xfrm>
            <a:off x="525288" y="2840477"/>
            <a:ext cx="3035030" cy="144985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F564BE-80DC-014D-A645-3F2EAEC4CEE0}"/>
              </a:ext>
            </a:extLst>
          </p:cNvPr>
          <p:cNvSpPr/>
          <p:nvPr/>
        </p:nvSpPr>
        <p:spPr>
          <a:xfrm>
            <a:off x="8324726" y="3514719"/>
            <a:ext cx="3035030" cy="144985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891D5F-2FA8-7747-876B-485D6914614E}"/>
              </a:ext>
            </a:extLst>
          </p:cNvPr>
          <p:cNvSpPr txBox="1"/>
          <p:nvPr/>
        </p:nvSpPr>
        <p:spPr>
          <a:xfrm>
            <a:off x="9920194" y="4039438"/>
            <a:ext cx="148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400" b="1">
                <a:solidFill>
                  <a:schemeClr val="accent1"/>
                </a:solidFill>
              </a:rPr>
              <a:t>REGION B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22698B-AD16-C346-A511-8C13AB1FF62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560318" y="3565403"/>
            <a:ext cx="4764408" cy="674242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09698C-EEA8-D54C-8F1A-4A76CB49BFEC}"/>
              </a:ext>
            </a:extLst>
          </p:cNvPr>
          <p:cNvSpPr txBox="1"/>
          <p:nvPr/>
        </p:nvSpPr>
        <p:spPr>
          <a:xfrm>
            <a:off x="5778230" y="3824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563644-DECB-BB4A-A29A-E0EBBBF4EEB4}"/>
              </a:ext>
            </a:extLst>
          </p:cNvPr>
          <p:cNvSpPr txBox="1"/>
          <p:nvPr/>
        </p:nvSpPr>
        <p:spPr>
          <a:xfrm rot="493427">
            <a:off x="4097225" y="3885435"/>
            <a:ext cx="354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>
                <a:solidFill>
                  <a:schemeClr val="accent1"/>
                </a:solidFill>
              </a:rPr>
              <a:t>High speed link for Data Duplication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ED74AD-E5C6-984B-9404-98E423FF09BF}"/>
              </a:ext>
            </a:extLst>
          </p:cNvPr>
          <p:cNvCxnSpPr>
            <a:cxnSpLocks/>
          </p:cNvCxnSpPr>
          <p:nvPr/>
        </p:nvCxnSpPr>
        <p:spPr>
          <a:xfrm>
            <a:off x="2461581" y="3327459"/>
            <a:ext cx="541274" cy="919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E8A24C-433F-BB45-BC1A-58E90476E9C8}"/>
              </a:ext>
            </a:extLst>
          </p:cNvPr>
          <p:cNvCxnSpPr>
            <a:cxnSpLocks/>
          </p:cNvCxnSpPr>
          <p:nvPr/>
        </p:nvCxnSpPr>
        <p:spPr>
          <a:xfrm flipV="1">
            <a:off x="2832530" y="3608238"/>
            <a:ext cx="232734" cy="291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EEF7EC-25C7-E146-A268-D050BEC47DEE}"/>
              </a:ext>
            </a:extLst>
          </p:cNvPr>
          <p:cNvCxnSpPr>
            <a:cxnSpLocks/>
          </p:cNvCxnSpPr>
          <p:nvPr/>
        </p:nvCxnSpPr>
        <p:spPr>
          <a:xfrm>
            <a:off x="2312677" y="3500412"/>
            <a:ext cx="176523" cy="38810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D68E58E6-ACDC-654A-BD1A-722D3681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80" y="3649386"/>
            <a:ext cx="727788" cy="540155"/>
          </a:xfrm>
          <a:prstGeom prst="rect">
            <a:avLst/>
          </a:prstGeom>
        </p:spPr>
      </p:pic>
      <p:pic>
        <p:nvPicPr>
          <p:cNvPr id="31" name="Picture 30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94D357D8-95EA-4945-B18C-D7E510EF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758" y="4270594"/>
            <a:ext cx="727788" cy="540155"/>
          </a:xfrm>
          <a:prstGeom prst="rect">
            <a:avLst/>
          </a:prstGeom>
        </p:spPr>
      </p:pic>
      <p:pic>
        <p:nvPicPr>
          <p:cNvPr id="32" name="Picture 31" descr="A picture containing computer, desk&#10;&#10;Description automatically generated">
            <a:extLst>
              <a:ext uri="{FF2B5EF4-FFF2-40B4-BE49-F238E27FC236}">
                <a16:creationId xmlns:a16="http://schemas.microsoft.com/office/drawing/2014/main" id="{ADBD6263-9819-BB46-BC24-2E0BB106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68" y="3781122"/>
            <a:ext cx="727788" cy="54015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656AC3-4AC3-7840-8910-11FF63094BDB}"/>
              </a:ext>
            </a:extLst>
          </p:cNvPr>
          <p:cNvCxnSpPr>
            <a:cxnSpLocks/>
          </p:cNvCxnSpPr>
          <p:nvPr/>
        </p:nvCxnSpPr>
        <p:spPr>
          <a:xfrm>
            <a:off x="8981802" y="3993488"/>
            <a:ext cx="541274" cy="919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7B8ADD-9202-8F48-BB9B-EE0323E41E0A}"/>
              </a:ext>
            </a:extLst>
          </p:cNvPr>
          <p:cNvCxnSpPr>
            <a:cxnSpLocks/>
          </p:cNvCxnSpPr>
          <p:nvPr/>
        </p:nvCxnSpPr>
        <p:spPr>
          <a:xfrm flipV="1">
            <a:off x="9352751" y="4274267"/>
            <a:ext cx="232734" cy="29174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89913-4C20-774F-A769-13D25658D126}"/>
              </a:ext>
            </a:extLst>
          </p:cNvPr>
          <p:cNvCxnSpPr>
            <a:cxnSpLocks/>
          </p:cNvCxnSpPr>
          <p:nvPr/>
        </p:nvCxnSpPr>
        <p:spPr>
          <a:xfrm>
            <a:off x="8832898" y="4166441"/>
            <a:ext cx="176523" cy="388102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DE2F0F-0B5C-2F4A-97BD-761E79EB0771}"/>
              </a:ext>
            </a:extLst>
          </p:cNvPr>
          <p:cNvSpPr txBox="1"/>
          <p:nvPr/>
        </p:nvSpPr>
        <p:spPr>
          <a:xfrm>
            <a:off x="487464" y="3349033"/>
            <a:ext cx="1480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400" b="1" dirty="0">
                <a:solidFill>
                  <a:schemeClr val="accent1"/>
                </a:solidFill>
              </a:rPr>
              <a:t>REGION A</a:t>
            </a:r>
          </a:p>
        </p:txBody>
      </p:sp>
      <p:sp>
        <p:nvSpPr>
          <p:cNvPr id="37" name="Title 2">
            <a:extLst>
              <a:ext uri="{FF2B5EF4-FFF2-40B4-BE49-F238E27FC236}">
                <a16:creationId xmlns:a16="http://schemas.microsoft.com/office/drawing/2014/main" id="{99700986-8EEC-784A-9A65-F57197A6D7AD}"/>
              </a:ext>
            </a:extLst>
          </p:cNvPr>
          <p:cNvSpPr txBox="1">
            <a:spLocks/>
          </p:cNvSpPr>
          <p:nvPr/>
        </p:nvSpPr>
        <p:spPr>
          <a:xfrm>
            <a:off x="803756" y="579869"/>
            <a:ext cx="10584488" cy="9265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j-cs"/>
              </a:defRPr>
            </a:lvl1pPr>
          </a:lstStyle>
          <a:p>
            <a:r>
              <a:rPr lang="nb-NO"/>
              <a:t>SIKKERHET</a:t>
            </a:r>
            <a:r>
              <a:rPr lang="en-NO"/>
              <a:t> : </a:t>
            </a:r>
            <a:r>
              <a:rPr lang="nb-NO"/>
              <a:t>FYSISK</a:t>
            </a:r>
            <a:r>
              <a:rPr lang="en-NO"/>
              <a:t> </a:t>
            </a:r>
            <a:r>
              <a:rPr lang="nb-NO"/>
              <a:t>ROBUSTHET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9988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BAD53890-D565-2744-B52D-60970E48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0"/>
            <a:ext cx="12192000" cy="58270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FCBBFF-209A-F747-82D6-9E055FC96137}"/>
              </a:ext>
            </a:extLst>
          </p:cNvPr>
          <p:cNvSpPr/>
          <p:nvPr/>
        </p:nvSpPr>
        <p:spPr>
          <a:xfrm>
            <a:off x="0" y="6457016"/>
            <a:ext cx="8670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solidFill>
                  <a:schemeClr val="bg1">
                    <a:lumMod val="50000"/>
                  </a:schemeClr>
                </a:solidFill>
              </a:rPr>
              <a:t>https://azure.microsoft.com/en-us/global-infrastructure/geographies/</a:t>
            </a:r>
          </a:p>
        </p:txBody>
      </p:sp>
    </p:spTree>
    <p:extLst>
      <p:ext uri="{BB962C8B-B14F-4D97-AF65-F5344CB8AC3E}">
        <p14:creationId xmlns:p14="http://schemas.microsoft.com/office/powerpoint/2010/main" val="235587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3CE18F71-E68F-D04B-97C8-D106A812E5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5" t="-1229" r="-1137" b="-1168"/>
          <a:stretch/>
        </p:blipFill>
        <p:spPr>
          <a:xfrm>
            <a:off x="5489828" y="306992"/>
            <a:ext cx="6150936" cy="62440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5C621-7C5C-5541-A508-BCEFB675122F}"/>
              </a:ext>
            </a:extLst>
          </p:cNvPr>
          <p:cNvSpPr txBox="1"/>
          <p:nvPr/>
        </p:nvSpPr>
        <p:spPr>
          <a:xfrm>
            <a:off x="680937" y="1468624"/>
            <a:ext cx="3832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600" dirty="0">
                <a:solidFill>
                  <a:schemeClr val="bg2">
                    <a:lumMod val="75000"/>
                  </a:schemeClr>
                </a:solidFill>
              </a:rPr>
              <a:t>SIKKERHET</a:t>
            </a:r>
            <a:r>
              <a:rPr lang="en-NO" sz="3600">
                <a:solidFill>
                  <a:schemeClr val="bg2">
                    <a:lumMod val="75000"/>
                  </a:schemeClr>
                </a:solidFill>
              </a:rPr>
              <a:t> : </a:t>
            </a:r>
            <a:r>
              <a:rPr lang="nb-NO" sz="3600" dirty="0">
                <a:solidFill>
                  <a:schemeClr val="bg2">
                    <a:lumMod val="75000"/>
                  </a:schemeClr>
                </a:solidFill>
              </a:rPr>
              <a:t>INNBYGGET BESKYTTELSE MOT </a:t>
            </a:r>
            <a:r>
              <a:rPr lang="en-NO" sz="3600">
                <a:solidFill>
                  <a:schemeClr val="bg2">
                    <a:lumMod val="75000"/>
                  </a:schemeClr>
                </a:solidFill>
              </a:rPr>
              <a:t>CYBER </a:t>
            </a:r>
            <a:r>
              <a:rPr lang="nb-NO" sz="3600" dirty="0">
                <a:solidFill>
                  <a:schemeClr val="bg2">
                    <a:lumMod val="75000"/>
                  </a:schemeClr>
                </a:solidFill>
              </a:rPr>
              <a:t>ANGREP</a:t>
            </a:r>
            <a:endParaRPr lang="en-NO" sz="3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8ED429-9AFA-6449-B806-EB0F4E7CDD1F}"/>
              </a:ext>
            </a:extLst>
          </p:cNvPr>
          <p:cNvSpPr/>
          <p:nvPr/>
        </p:nvSpPr>
        <p:spPr>
          <a:xfrm>
            <a:off x="1073286" y="4498537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O" dirty="0">
                <a:solidFill>
                  <a:schemeClr val="bg1">
                    <a:lumMod val="50000"/>
                  </a:schemeClr>
                </a:solidFill>
              </a:rPr>
              <a:t>https://securityboulevard.com/2020/06/denial-of-service-dos-attacks-web-based-application-security-part-7/</a:t>
            </a:r>
          </a:p>
        </p:txBody>
      </p:sp>
    </p:spTree>
    <p:extLst>
      <p:ext uri="{BB962C8B-B14F-4D97-AF65-F5344CB8AC3E}">
        <p14:creationId xmlns:p14="http://schemas.microsoft.com/office/powerpoint/2010/main" val="374087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C75FC4-1FAE-0D4E-94E8-D333C905F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00" y="1462555"/>
            <a:ext cx="7445206" cy="483421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07CB38-F065-FD47-A866-45D4B1E9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301764"/>
            <a:ext cx="10515600" cy="1325563"/>
          </a:xfrm>
        </p:spPr>
        <p:txBody>
          <a:bodyPr>
            <a:normAutofit/>
          </a:bodyPr>
          <a:lstStyle/>
          <a:p>
            <a:r>
              <a:rPr lang="nb-NO" sz="4000" dirty="0"/>
              <a:t>SIKKERHET</a:t>
            </a:r>
            <a:r>
              <a:rPr lang="en-NO" sz="4000"/>
              <a:t> : </a:t>
            </a:r>
            <a:r>
              <a:rPr lang="nb-NO" sz="4000" dirty="0"/>
              <a:t>OVERHOLDE SIKKERHETSSTANDARDER</a:t>
            </a:r>
            <a:endParaRPr lang="en-NO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435BD-27C4-1B4D-9682-62465302EB9B}"/>
              </a:ext>
            </a:extLst>
          </p:cNvPr>
          <p:cNvSpPr/>
          <p:nvPr/>
        </p:nvSpPr>
        <p:spPr>
          <a:xfrm>
            <a:off x="0" y="6431174"/>
            <a:ext cx="4747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>
                <a:solidFill>
                  <a:schemeClr val="tx1">
                    <a:lumMod val="60000"/>
                    <a:lumOff val="40000"/>
                  </a:schemeClr>
                </a:solidFill>
              </a:rPr>
              <a:t>https://aws.amazon.com/compliance/programs/</a:t>
            </a:r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109ADF6F-4670-8D49-9E86-7E091F9ED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59" y="3048000"/>
            <a:ext cx="723900" cy="762000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27864457-6241-9147-A5FC-55329485B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68" y="3048000"/>
            <a:ext cx="723900" cy="762000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BEA35D59-A2A6-9F40-A950-20BAE7BFC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03" y="3039406"/>
            <a:ext cx="723900" cy="762000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0C24C8C5-A93E-0E49-9C10-60D8E59E1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07" y="3048000"/>
            <a:ext cx="723900" cy="762000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F1EE7692-5F74-F64A-9E37-F38E03525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803" y="3117662"/>
            <a:ext cx="723900" cy="762000"/>
          </a:xfrm>
          <a:prstGeom prst="rect">
            <a:avLst/>
          </a:prstGeom>
        </p:spPr>
      </p:pic>
      <p:pic>
        <p:nvPicPr>
          <p:cNvPr id="15" name="Picture 14" descr="Shape, arrow&#10;&#10;Description automatically generated">
            <a:extLst>
              <a:ext uri="{FF2B5EF4-FFF2-40B4-BE49-F238E27FC236}">
                <a16:creationId xmlns:a16="http://schemas.microsoft.com/office/drawing/2014/main" id="{B2458C9A-A022-B14A-8F7F-0544C0F75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59" y="5534769"/>
            <a:ext cx="723900" cy="762000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1DE4BF79-2922-7D4F-A6FC-35F8E7A6D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68" y="5534769"/>
            <a:ext cx="723900" cy="762000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449742C5-5CE7-7147-9C9F-3CC1DB7C4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03" y="5526175"/>
            <a:ext cx="723900" cy="762000"/>
          </a:xfrm>
          <a:prstGeom prst="rect">
            <a:avLst/>
          </a:prstGeom>
        </p:spPr>
      </p:pic>
      <p:pic>
        <p:nvPicPr>
          <p:cNvPr id="18" name="Picture 17" descr="Shape, arrow&#10;&#10;Description automatically generated">
            <a:extLst>
              <a:ext uri="{FF2B5EF4-FFF2-40B4-BE49-F238E27FC236}">
                <a16:creationId xmlns:a16="http://schemas.microsoft.com/office/drawing/2014/main" id="{8BD19A2F-FEC6-0A4C-9190-B80EF1A52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07" y="5534769"/>
            <a:ext cx="723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1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3AEC08-3EA4-9B4B-8617-912D1AFF6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1624919"/>
            <a:ext cx="7022512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7B0BCB-7742-9F41-991A-CFCE570E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0" y="154611"/>
            <a:ext cx="10515600" cy="1325563"/>
          </a:xfrm>
        </p:spPr>
        <p:txBody>
          <a:bodyPr/>
          <a:lstStyle/>
          <a:p>
            <a:r>
              <a:rPr lang="nb-NO" dirty="0"/>
              <a:t>SIKKERHET : GDPR OG PERSONVERN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0A22B-43DA-F144-9F49-6B1890D88165}"/>
              </a:ext>
            </a:extLst>
          </p:cNvPr>
          <p:cNvSpPr txBox="1"/>
          <p:nvPr/>
        </p:nvSpPr>
        <p:spPr>
          <a:xfrm>
            <a:off x="8516415" y="1624919"/>
            <a:ext cx="3020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cloud.google.com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security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gdpr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CA1251-7904-CE48-86F2-D51939041B2C}"/>
              </a:ext>
            </a:extLst>
          </p:cNvPr>
          <p:cNvSpPr/>
          <p:nvPr/>
        </p:nvSpPr>
        <p:spPr>
          <a:xfrm>
            <a:off x="8516415" y="3140331"/>
            <a:ext cx="27644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aws.amazon.com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compliance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gdpr-center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0B4EEB-85FA-7A49-B95F-5D4ACD772564}"/>
              </a:ext>
            </a:extLst>
          </p:cNvPr>
          <p:cNvSpPr/>
          <p:nvPr/>
        </p:nvSpPr>
        <p:spPr>
          <a:xfrm>
            <a:off x="8516415" y="4652818"/>
            <a:ext cx="27644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https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www.microsoft.com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nb-no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/trust-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center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privacy</a:t>
            </a:r>
            <a:r>
              <a:rPr lang="nb-NO" sz="20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b-NO" sz="2000" dirty="0" err="1">
                <a:solidFill>
                  <a:schemeClr val="bg2">
                    <a:lumMod val="75000"/>
                  </a:schemeClr>
                </a:solidFill>
              </a:rPr>
              <a:t>gdpr-overview</a:t>
            </a:r>
            <a:endParaRPr lang="nb-NO" sz="2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8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1C6137D-AD7B-9440-A5E6-C1DD375584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A5DDAEA-CA33-394B-8EF6-2C77BA84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F9EAD4"/>
                </a:solidFill>
              </a:rPr>
              <a:t>UTFORDRINGER MED SKY-MIGRERING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6B1E849-FA82-B64D-94D9-844AF1B3C1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Krever en god strategi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Kan miste oversikt over kostnader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«</a:t>
            </a:r>
            <a:r>
              <a:rPr lang="nb-NO" dirty="0" err="1">
                <a:solidFill>
                  <a:srgbClr val="F9EAD4"/>
                </a:solidFill>
              </a:rPr>
              <a:t>Vendor</a:t>
            </a:r>
            <a:r>
              <a:rPr lang="nb-NO" dirty="0">
                <a:solidFill>
                  <a:srgbClr val="F9EAD4"/>
                </a:solidFill>
              </a:rPr>
              <a:t> Lock-in»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Datasikkerhet og </a:t>
            </a:r>
            <a:r>
              <a:rPr lang="nb-NO" dirty="0" err="1">
                <a:solidFill>
                  <a:srgbClr val="F9EAD4"/>
                </a:solidFill>
              </a:rPr>
              <a:t>Compliance</a:t>
            </a:r>
            <a:endParaRPr lang="nb-NO" dirty="0">
              <a:solidFill>
                <a:srgbClr val="F9EAD4"/>
              </a:solidFill>
            </a:endParaRP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592C724-826E-174C-A088-D4BFD1DB0E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2965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1C6137D-AD7B-9440-A5E6-C1DD375584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40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A5DDAEA-CA33-394B-8EF6-2C77BA84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rgbClr val="F9EAD4"/>
                </a:solidFill>
              </a:rPr>
              <a:t>REDUSERE KOSTNADER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6B1E849-FA82-B64D-94D9-844AF1B3C1B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Redusert pris?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Mer fleksibilitet?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Økt sikkerhet?</a:t>
            </a:r>
          </a:p>
          <a:p>
            <a:pPr marL="457200" indent="-457200">
              <a:buFontTx/>
              <a:buChar char="-"/>
            </a:pPr>
            <a:r>
              <a:rPr lang="nb-NO" dirty="0">
                <a:solidFill>
                  <a:srgbClr val="F9EAD4"/>
                </a:solidFill>
              </a:rPr>
              <a:t>Redusert kompleksitet (mindre tid på </a:t>
            </a:r>
            <a:r>
              <a:rPr lang="nb-NO" dirty="0" err="1">
                <a:solidFill>
                  <a:srgbClr val="F9EAD4"/>
                </a:solidFill>
              </a:rPr>
              <a:t>ops</a:t>
            </a:r>
            <a:r>
              <a:rPr lang="nb-NO" dirty="0">
                <a:solidFill>
                  <a:srgbClr val="F9EAD4"/>
                </a:solidFill>
              </a:rPr>
              <a:t>)?</a:t>
            </a:r>
          </a:p>
          <a:p>
            <a:pPr marL="457200" indent="-457200">
              <a:buFontTx/>
              <a:buChar char="-"/>
            </a:pPr>
            <a:endParaRPr lang="nb-NO" dirty="0">
              <a:solidFill>
                <a:srgbClr val="F9EAD4"/>
              </a:solidFill>
            </a:endParaRP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592C724-826E-174C-A088-D4BFD1DB0E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699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0B50B6EF-926C-1C4A-8BD5-F3DB134281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41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DB357AD-195D-654D-A17F-E8C92FFE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KONKLUSJON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3CC255E-3A0C-5440-B504-6B03EBE7C9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b-NO" dirty="0"/>
              <a:t>Velg metode for migrering basert på behov</a:t>
            </a:r>
          </a:p>
          <a:p>
            <a:r>
              <a:rPr lang="nb-NO" dirty="0"/>
              <a:t>Deler av plattformen krever kanskje forskjellige metoder</a:t>
            </a:r>
          </a:p>
          <a:p>
            <a:r>
              <a:rPr lang="nb-NO" dirty="0"/>
              <a:t>Ikke migrer for å migrere</a:t>
            </a:r>
          </a:p>
          <a:p>
            <a:r>
              <a:rPr lang="nb-NO" dirty="0"/>
              <a:t>Utred en god plan for hva som skal migreres og når</a:t>
            </a:r>
          </a:p>
          <a:p>
            <a:r>
              <a:rPr lang="nb-NO" dirty="0"/>
              <a:t>Dra nytte av de tjenestene som finnes i skyen</a:t>
            </a:r>
          </a:p>
          <a:p>
            <a:r>
              <a:rPr lang="nb-NO" dirty="0"/>
              <a:t>Alltid ta GDPR i betraktning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41B852DE-15BA-4048-8DBE-5AF01489FF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6989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3B29FCE-BF88-5D42-BA90-00C1DB7D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175E0E5D-12C8-C742-98CC-CEE1AB8FE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5831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9F00F986-7A01-6C48-985F-3B7E7650A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43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A112377-3A37-F54A-8E07-7112E208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AWS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971725E-60A8-F24F-8E82-B924FE0F48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9" name="Plassholder for innhold 8" descr="Et bilde som inneholder tekst&#10;&#10;Automatisk generert beskrivelse">
            <a:extLst>
              <a:ext uri="{FF2B5EF4-FFF2-40B4-BE49-F238E27FC236}">
                <a16:creationId xmlns:a16="http://schemas.microsoft.com/office/drawing/2014/main" id="{A5285B54-6ECC-0B48-A551-BC00DC18120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1707364" y="2097088"/>
            <a:ext cx="8778860" cy="4103687"/>
          </a:xfrm>
        </p:spPr>
      </p:pic>
    </p:spTree>
    <p:extLst>
      <p:ext uri="{BB962C8B-B14F-4D97-AF65-F5344CB8AC3E}">
        <p14:creationId xmlns:p14="http://schemas.microsoft.com/office/powerpoint/2010/main" val="1610613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9F00F986-7A01-6C48-985F-3B7E7650A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44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A112377-3A37-F54A-8E07-7112E208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AWS TJENESTER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365AC60-7297-DF46-8DAB-F82B0D7F2F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233748" y="2097088"/>
            <a:ext cx="9120051" cy="4103687"/>
          </a:xfrm>
        </p:spPr>
        <p:txBody>
          <a:bodyPr>
            <a:normAutofit/>
          </a:bodyPr>
          <a:lstStyle/>
          <a:p>
            <a:r>
              <a:rPr lang="nb-NO" dirty="0"/>
              <a:t>S3 = </a:t>
            </a:r>
            <a:r>
              <a:rPr lang="nb-NO" dirty="0" err="1"/>
              <a:t>object</a:t>
            </a:r>
            <a:r>
              <a:rPr lang="nb-NO" dirty="0"/>
              <a:t> </a:t>
            </a:r>
            <a:r>
              <a:rPr lang="nb-NO" dirty="0" err="1"/>
              <a:t>storage</a:t>
            </a:r>
            <a:r>
              <a:rPr lang="nb-NO" dirty="0"/>
              <a:t>. Alternativer i </a:t>
            </a:r>
            <a:r>
              <a:rPr lang="nb-NO" dirty="0" err="1"/>
              <a:t>Azure</a:t>
            </a:r>
            <a:r>
              <a:rPr lang="nb-NO" dirty="0"/>
              <a:t> og GCP: </a:t>
            </a:r>
            <a:r>
              <a:rPr lang="nb-NO" dirty="0" err="1"/>
              <a:t>Azure</a:t>
            </a:r>
            <a:r>
              <a:rPr lang="nb-NO" dirty="0"/>
              <a:t> </a:t>
            </a:r>
            <a:r>
              <a:rPr lang="nb-NO" dirty="0" err="1"/>
              <a:t>Blob</a:t>
            </a:r>
            <a:r>
              <a:rPr lang="nb-NO" dirty="0"/>
              <a:t> og Google Storage</a:t>
            </a:r>
          </a:p>
          <a:p>
            <a:r>
              <a:rPr lang="nb-NO" dirty="0" err="1"/>
              <a:t>DynamoDB</a:t>
            </a:r>
            <a:r>
              <a:rPr lang="nb-NO" dirty="0"/>
              <a:t> = Dokumenta database as a service. Alternativer i </a:t>
            </a:r>
            <a:r>
              <a:rPr lang="nb-NO" dirty="0" err="1"/>
              <a:t>Azure</a:t>
            </a:r>
            <a:r>
              <a:rPr lang="nb-NO" dirty="0"/>
              <a:t>: </a:t>
            </a:r>
            <a:r>
              <a:rPr lang="nb-NO" dirty="0" err="1"/>
              <a:t>CostmosDB</a:t>
            </a:r>
            <a:endParaRPr lang="nb-NO" dirty="0"/>
          </a:p>
          <a:p>
            <a:r>
              <a:rPr lang="nb-NO" dirty="0"/>
              <a:t>AWS lambda funksjon = </a:t>
            </a:r>
            <a:r>
              <a:rPr lang="nb-NO" dirty="0" err="1"/>
              <a:t>function</a:t>
            </a:r>
            <a:r>
              <a:rPr lang="nb-NO" dirty="0"/>
              <a:t> as a service. Alternativer i </a:t>
            </a:r>
            <a:r>
              <a:rPr lang="nb-NO" dirty="0" err="1"/>
              <a:t>Azure</a:t>
            </a:r>
            <a:r>
              <a:rPr lang="nb-NO" dirty="0"/>
              <a:t> og GCP: </a:t>
            </a:r>
            <a:r>
              <a:rPr lang="nb-NO" dirty="0" err="1"/>
              <a:t>Azure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 og Google </a:t>
            </a:r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Functions</a:t>
            </a:r>
            <a:r>
              <a:rPr lang="nb-NO" dirty="0"/>
              <a:t>.</a:t>
            </a:r>
          </a:p>
          <a:p>
            <a:r>
              <a:rPr lang="nb-NO" dirty="0"/>
              <a:t>IAM = Tilgangsstyring. Alle tilganger må spesifiseres.</a:t>
            </a:r>
          </a:p>
          <a:p>
            <a:r>
              <a:rPr lang="nb-NO" dirty="0"/>
              <a:t>AWS API Gateway = AWS sin løsning for å lage Gateways</a:t>
            </a:r>
          </a:p>
          <a:p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971725E-60A8-F24F-8E82-B924FE0F48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7919D504-F273-8443-8BC2-645611890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" b="-8"/>
          <a:stretch/>
        </p:blipFill>
        <p:spPr>
          <a:xfrm>
            <a:off x="822946" y="4148931"/>
            <a:ext cx="630379" cy="63037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8C44A93-34A8-0942-868D-75A777544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" b="-8"/>
          <a:stretch/>
        </p:blipFill>
        <p:spPr>
          <a:xfrm>
            <a:off x="831188" y="3228884"/>
            <a:ext cx="630379" cy="63037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A394CFDD-6206-5F48-B802-1B99CC1DE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38200" y="5713048"/>
            <a:ext cx="630379" cy="63037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D5D75A64-88A6-B948-ADB2-F210DB933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822946" y="4930989"/>
            <a:ext cx="630379" cy="63037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E9A70AD-F481-1142-818F-7FE29732C6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2" b="-2"/>
          <a:stretch/>
        </p:blipFill>
        <p:spPr>
          <a:xfrm>
            <a:off x="839430" y="2181934"/>
            <a:ext cx="613897" cy="613898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5204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9F00F986-7A01-6C48-985F-3B7E7650A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45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A112377-3A37-F54A-8E07-7112E208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IAM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04F76057-C229-7F4C-ACE8-9DA482A4B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35520" y="657225"/>
            <a:ext cx="630379" cy="630379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C1CAD523-AAA2-BF43-92DB-1DCB969A4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87" y="1728703"/>
            <a:ext cx="8432409" cy="4216205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48EF513-873F-0D45-A69A-A60E414912E8}"/>
              </a:ext>
            </a:extLst>
          </p:cNvPr>
          <p:cNvSpPr/>
          <p:nvPr/>
        </p:nvSpPr>
        <p:spPr>
          <a:xfrm>
            <a:off x="5148469" y="1984059"/>
            <a:ext cx="1172818" cy="14312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160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4F365FE-F4C4-2C45-9021-A30824434109}"/>
              </a:ext>
            </a:extLst>
          </p:cNvPr>
          <p:cNvSpPr/>
          <p:nvPr/>
        </p:nvSpPr>
        <p:spPr>
          <a:xfrm>
            <a:off x="6553199" y="3341081"/>
            <a:ext cx="1172818" cy="14312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2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9F00F986-7A01-6C48-985F-3B7E7650A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46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A112377-3A37-F54A-8E07-7112E208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AWS LAMBDA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945FF46-B095-AF43-8A09-562EDAD55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8" b="-8"/>
          <a:stretch/>
        </p:blipFill>
        <p:spPr>
          <a:xfrm>
            <a:off x="7611598" y="2868207"/>
            <a:ext cx="1121586" cy="1121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6DBD6964-A714-1C4C-883D-E6A3254E1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" b="-8"/>
          <a:stretch/>
        </p:blipFill>
        <p:spPr>
          <a:xfrm>
            <a:off x="5431043" y="2868206"/>
            <a:ext cx="1121586" cy="1121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75670E7-45BF-D347-81A1-7AEC88B587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8" b="-8"/>
          <a:stretch/>
        </p:blipFill>
        <p:spPr>
          <a:xfrm>
            <a:off x="6063124" y="1361107"/>
            <a:ext cx="1092263" cy="1092263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5F3A562E-AAD7-2641-9857-3BD050CCAC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8" b="-8"/>
          <a:stretch/>
        </p:blipFill>
        <p:spPr>
          <a:xfrm>
            <a:off x="9775355" y="2868206"/>
            <a:ext cx="1121586" cy="1121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0F6F703A-CF25-C846-B47E-3ADD3C6865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035086" y="4393240"/>
            <a:ext cx="1121586" cy="1121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922F2FC9-7DF3-2348-867C-70F0AB873F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7611597" y="5022571"/>
            <a:ext cx="1121586" cy="1121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4" name="Bilde 13">
            <a:extLst>
              <a:ext uri="{FF2B5EF4-FFF2-40B4-BE49-F238E27FC236}">
                <a16:creationId xmlns:a16="http://schemas.microsoft.com/office/drawing/2014/main" id="{FDBCFD16-AAF7-AD4A-AE0B-EB09632BEA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9188108" y="4393239"/>
            <a:ext cx="1121586" cy="1121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3A7CFE06-0B44-3549-AF25-360858692D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2" b="-2"/>
          <a:stretch/>
        </p:blipFill>
        <p:spPr>
          <a:xfrm>
            <a:off x="7627648" y="741883"/>
            <a:ext cx="1092261" cy="1092262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BD312A36-F240-134A-9E95-10989C5261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-2" b="-2"/>
          <a:stretch/>
        </p:blipFill>
        <p:spPr>
          <a:xfrm>
            <a:off x="9188107" y="1381146"/>
            <a:ext cx="1092261" cy="1092262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3438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9F00F986-7A01-6C48-985F-3B7E7650A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47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A112377-3A37-F54A-8E07-7112E208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SERVERLESS APPLICATION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365AC60-7297-DF46-8DAB-F82B0D7F2FF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b-NO" sz="2100" dirty="0"/>
              <a:t>Gå hit: </a:t>
            </a:r>
            <a:r>
              <a:rPr lang="nb-NO" sz="2100" b="1" dirty="0" err="1"/>
              <a:t>https</a:t>
            </a:r>
            <a:r>
              <a:rPr lang="nb-NO" sz="2100" b="1" dirty="0"/>
              <a:t>://</a:t>
            </a:r>
            <a:r>
              <a:rPr lang="nb-NO" sz="2100" b="1" dirty="0" err="1"/>
              <a:t>console.aws.amazon.com</a:t>
            </a:r>
            <a:r>
              <a:rPr lang="nb-NO" sz="2100" b="1" dirty="0"/>
              <a:t>/</a:t>
            </a:r>
            <a:r>
              <a:rPr lang="nb-NO" sz="2100" dirty="0"/>
              <a:t>	 (Logg inn som IAM-bruker)</a:t>
            </a:r>
          </a:p>
          <a:p>
            <a:pPr marL="0" indent="0">
              <a:buNone/>
            </a:pPr>
            <a:r>
              <a:rPr lang="nb-NO" sz="2100" dirty="0" err="1"/>
              <a:t>Account</a:t>
            </a:r>
            <a:r>
              <a:rPr lang="nb-NO" sz="2100" dirty="0"/>
              <a:t> ID = </a:t>
            </a:r>
            <a:r>
              <a:rPr lang="nb-NO" sz="2100" b="1" dirty="0"/>
              <a:t>bouvet-ost-tech1</a:t>
            </a:r>
          </a:p>
          <a:p>
            <a:pPr marL="0" indent="0">
              <a:buNone/>
            </a:pPr>
            <a:r>
              <a:rPr lang="nb-NO" sz="2100" dirty="0"/>
              <a:t>Brukernavn og passord = </a:t>
            </a:r>
            <a:r>
              <a:rPr lang="nb-NO" sz="2100" b="1" dirty="0"/>
              <a:t>se </a:t>
            </a:r>
            <a:r>
              <a:rPr lang="nb-NO" sz="2100" b="1" dirty="0" err="1"/>
              <a:t>slack</a:t>
            </a:r>
            <a:endParaRPr lang="nb-NO" sz="2100" b="1" dirty="0"/>
          </a:p>
          <a:p>
            <a:pPr marL="0" indent="0">
              <a:buNone/>
            </a:pPr>
            <a:endParaRPr lang="nb-NO" dirty="0"/>
          </a:p>
          <a:p>
            <a:r>
              <a:rPr lang="nb-NO" sz="2800" dirty="0"/>
              <a:t>Oppgave 1</a:t>
            </a:r>
          </a:p>
          <a:p>
            <a:pPr lvl="1"/>
            <a:r>
              <a:rPr lang="nb-NO" dirty="0"/>
              <a:t>Lag en AWS Lambda funksjon som kan hente </a:t>
            </a:r>
            <a:r>
              <a:rPr lang="nb-NO" dirty="0" err="1"/>
              <a:t>json</a:t>
            </a:r>
            <a:r>
              <a:rPr lang="nb-NO" dirty="0"/>
              <a:t>-filer fra S3 og lagre innholdet i en </a:t>
            </a:r>
            <a:r>
              <a:rPr lang="nb-NO" dirty="0" err="1"/>
              <a:t>DynamoDB</a:t>
            </a:r>
            <a:r>
              <a:rPr lang="nb-NO" dirty="0"/>
              <a:t> tabell</a:t>
            </a:r>
          </a:p>
          <a:p>
            <a:pPr lvl="1"/>
            <a:endParaRPr lang="nb-NO" dirty="0"/>
          </a:p>
          <a:p>
            <a:r>
              <a:rPr lang="nb-NO" sz="2800" dirty="0"/>
              <a:t>Oppgave 2</a:t>
            </a:r>
          </a:p>
          <a:p>
            <a:pPr lvl="1"/>
            <a:r>
              <a:rPr lang="nb-NO" dirty="0"/>
              <a:t>Lag en API Gateway som kommuniserer med en Lambda funksjon for å hente ut objekter fra en </a:t>
            </a:r>
            <a:r>
              <a:rPr lang="nb-NO" dirty="0" err="1"/>
              <a:t>DynamoDB</a:t>
            </a:r>
            <a:r>
              <a:rPr lang="nb-NO" dirty="0"/>
              <a:t> tabell.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971725E-60A8-F24F-8E82-B924FE0F48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nb-NO" sz="1600" dirty="0"/>
              <a:t>Oppgavene er hentet fra min </a:t>
            </a:r>
            <a:r>
              <a:rPr lang="nb-NO" sz="1600" dirty="0" err="1"/>
              <a:t>YouTube</a:t>
            </a:r>
            <a:r>
              <a:rPr lang="nb-NO" sz="1600" dirty="0"/>
              <a:t>-kanal: </a:t>
            </a:r>
            <a:r>
              <a:rPr lang="nb-NO" sz="1600" u="sng" dirty="0" err="1"/>
              <a:t>youtube.com</a:t>
            </a:r>
            <a:r>
              <a:rPr lang="nb-NO" sz="1600" u="sng" dirty="0"/>
              <a:t>/</a:t>
            </a:r>
            <a:r>
              <a:rPr lang="nb-NO" sz="1600" u="sng" dirty="0" err="1"/>
              <a:t>endresynnes</a:t>
            </a:r>
            <a:endParaRPr lang="nb-NO" sz="1600" u="sng" dirty="0"/>
          </a:p>
        </p:txBody>
      </p:sp>
    </p:spTree>
    <p:extLst>
      <p:ext uri="{BB962C8B-B14F-4D97-AF65-F5344CB8AC3E}">
        <p14:creationId xmlns:p14="http://schemas.microsoft.com/office/powerpoint/2010/main" val="109562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CAF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4B48A25-6D70-6942-BC0F-EFB0089CE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Adoption</a:t>
            </a:r>
            <a:r>
              <a:rPr lang="nb-NO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93816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6220D8B-B8A9-4346-ACB8-BFD115C783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6</a:t>
            </a:fld>
            <a:endParaRPr lang="nb-NO" noProof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0AA1D92-E68B-004A-8837-E04FE15F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CAF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437B270-B221-D74A-95F5-E9C5F4D3616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nb-NO" dirty="0"/>
              <a:t>Komme i gang med skyen</a:t>
            </a:r>
          </a:p>
          <a:p>
            <a:r>
              <a:rPr lang="nb-NO" dirty="0"/>
              <a:t>Best </a:t>
            </a:r>
            <a:r>
              <a:rPr lang="nb-NO" dirty="0" err="1"/>
              <a:t>practice</a:t>
            </a:r>
            <a:endParaRPr lang="nb-NO" dirty="0"/>
          </a:p>
          <a:p>
            <a:r>
              <a:rPr lang="nb-NO" dirty="0"/>
              <a:t>AWS, </a:t>
            </a:r>
            <a:r>
              <a:rPr lang="nb-NO" dirty="0" err="1"/>
              <a:t>Azure</a:t>
            </a:r>
            <a:r>
              <a:rPr lang="nb-NO" dirty="0"/>
              <a:t> og Google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C7E9B424-B245-044B-90DA-BA544A9892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57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5" y="2676524"/>
            <a:ext cx="6026095" cy="1739265"/>
          </a:xfrm>
        </p:spPr>
        <p:txBody>
          <a:bodyPr/>
          <a:lstStyle/>
          <a:p>
            <a:r>
              <a:rPr lang="nb-NO" dirty="0"/>
              <a:t>LEVERANSEMODELLER TIL SKYEN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D26A571-2641-6747-A910-7F2776BEE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994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2F21CEB-A6E3-434C-8A08-4BA9C7B322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568940" y="6200776"/>
            <a:ext cx="784860" cy="394335"/>
          </a:xfrm>
        </p:spPr>
        <p:txBody>
          <a:bodyPr/>
          <a:lstStyle/>
          <a:p>
            <a:pPr>
              <a:spcAft>
                <a:spcPts val="600"/>
              </a:spcAft>
            </a:pPr>
            <a:fld id="{261FDEBC-E42D-42D0-B9CA-24127F1B2280}" type="slidenum">
              <a:rPr lang="nb-NO" noProof="0" smtClean="0"/>
              <a:pPr>
                <a:spcAft>
                  <a:spcPts val="600"/>
                </a:spcAft>
              </a:pPr>
              <a:t>8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142AE2-AF34-4206-B07F-2596661C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b="1" kern="1200" dirty="0">
                <a:latin typeface="Inter" panose="020B0502030000000004" pitchFamily="34" charset="0"/>
                <a:ea typeface="Inter" panose="020B0502030000000004" pitchFamily="34" charset="0"/>
                <a:cs typeface="+mj-cs"/>
              </a:rPr>
              <a:t>LEVERANSEMODELLER TIL SKYEN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D8F56-573E-4967-BC1E-2E7F84CF3D2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06981" y="2293590"/>
            <a:ext cx="4332287" cy="2981098"/>
          </a:xfrm>
        </p:spPr>
        <p:txBody>
          <a:bodyPr vert="horz" lIns="0" tIns="0" rIns="0" bIns="0" rtlCol="0">
            <a:normAutofit/>
          </a:bodyPr>
          <a:lstStyle/>
          <a:p>
            <a:pPr marL="457200" indent="-457200"/>
            <a:r>
              <a:rPr lang="nb-NO" dirty="0" err="1"/>
              <a:t>CaaS</a:t>
            </a:r>
            <a:r>
              <a:rPr lang="nb-NO" dirty="0"/>
              <a:t>: </a:t>
            </a:r>
            <a:r>
              <a:rPr lang="nb-NO" dirty="0" err="1"/>
              <a:t>Docker</a:t>
            </a:r>
            <a:r>
              <a:rPr lang="nb-NO" dirty="0"/>
              <a:t>/Kubernetes</a:t>
            </a:r>
          </a:p>
          <a:p>
            <a:pPr marL="457200" indent="-457200"/>
            <a:r>
              <a:rPr lang="nb-NO" dirty="0" err="1"/>
              <a:t>FaaS</a:t>
            </a:r>
            <a:r>
              <a:rPr lang="nb-NO" dirty="0"/>
              <a:t>: </a:t>
            </a:r>
            <a:r>
              <a:rPr lang="nb-NO" dirty="0" err="1"/>
              <a:t>Serverless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7678A-FA7B-477E-807A-E85CDB2B028B}"/>
              </a:ext>
            </a:extLst>
          </p:cNvPr>
          <p:cNvSpPr/>
          <p:nvPr/>
        </p:nvSpPr>
        <p:spPr>
          <a:xfrm>
            <a:off x="4739268" y="6200776"/>
            <a:ext cx="6289094" cy="3040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nb-NO" sz="1200" b="0" kern="1200" dirty="0" err="1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rPr>
              <a:t>https</a:t>
            </a:r>
            <a:r>
              <a:rPr lang="nb-NO" sz="1200" b="0" kern="1200" dirty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rPr>
              <a:t>://</a:t>
            </a:r>
            <a:r>
              <a:rPr lang="nb-NO" sz="1200" b="0" kern="1200" dirty="0" err="1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rPr>
              <a:t>livebook.manning.com</a:t>
            </a:r>
            <a:r>
              <a:rPr lang="nb-NO" sz="1200" b="0" kern="1200" dirty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rPr>
              <a:t>/book/</a:t>
            </a:r>
            <a:r>
              <a:rPr lang="nb-NO" sz="1200" b="0" kern="1200" dirty="0" err="1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rPr>
              <a:t>cloud</a:t>
            </a:r>
            <a:r>
              <a:rPr lang="nb-NO" sz="1200" b="0" kern="1200" dirty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rPr>
              <a:t>-native-spring-in-action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0913ED-06B3-4C3E-BC13-7380F81F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68" y="1471961"/>
            <a:ext cx="6614534" cy="4183697"/>
          </a:xfrm>
          <a:prstGeom prst="rect">
            <a:avLst/>
          </a:prstGeom>
          <a:noFill/>
        </p:spPr>
      </p:pic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B4249A82-CB4C-A74A-AFED-187F837208EF}"/>
              </a:ext>
            </a:extLst>
          </p:cNvPr>
          <p:cNvSpPr/>
          <p:nvPr/>
        </p:nvSpPr>
        <p:spPr>
          <a:xfrm>
            <a:off x="6909062" y="1381632"/>
            <a:ext cx="1155916" cy="3604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7B65331-F88C-3D42-B1FE-13DE272F4682}"/>
              </a:ext>
            </a:extLst>
          </p:cNvPr>
          <p:cNvSpPr/>
          <p:nvPr/>
        </p:nvSpPr>
        <p:spPr>
          <a:xfrm>
            <a:off x="9131432" y="1340945"/>
            <a:ext cx="1155916" cy="36044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2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2DF7B7-FEBF-5241-B569-79881AC2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MULTICLOUD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B4B48A25-6D70-6942-BC0F-EFB0089CE1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9785397"/>
      </p:ext>
    </p:extLst>
  </p:cSld>
  <p:clrMapOvr>
    <a:masterClrMapping/>
  </p:clrMapOvr>
</p:sld>
</file>

<file path=ppt/theme/theme1.xml><?xml version="1.0" encoding="utf-8"?>
<a:theme xmlns:a="http://schemas.openxmlformats.org/drawingml/2006/main" name="Bouvet presentasjonsmal - Blå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sjonsmal" id="{5F7CD582-0E32-8D43-BE75-CCC86B35C36A}" vid="{D9B3FD6E-0D04-ED4E-8076-5E1E07224C1E}"/>
    </a:ext>
  </a:extLst>
</a:theme>
</file>

<file path=ppt/theme/theme2.xml><?xml version="1.0" encoding="utf-8"?>
<a:theme xmlns:a="http://schemas.openxmlformats.org/drawingml/2006/main" name="Bouvet presentasjonsmal - Hvit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sjonsmal" id="{5F7CD582-0E32-8D43-BE75-CCC86B35C36A}" vid="{7978ADB0-7054-A44C-824A-AA49422BFC12}"/>
    </a:ext>
  </a:extLst>
</a:theme>
</file>

<file path=ppt/theme/theme3.xml><?xml version="1.0" encoding="utf-8"?>
<a:theme xmlns:a="http://schemas.openxmlformats.org/drawingml/2006/main" name="Bouvet presentasjonsmal - Krem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sjonsmal" id="{5F7CD582-0E32-8D43-BE75-CCC86B35C36A}" vid="{3A6F0425-344B-CB41-B630-99C9A58BA6D5}"/>
    </a:ext>
  </a:extLst>
</a:theme>
</file>

<file path=ppt/theme/theme4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83117531D00F4C9E45017EED16ABA6" ma:contentTypeVersion="4" ma:contentTypeDescription="Create a new document." ma:contentTypeScope="" ma:versionID="365c53a2cf72dd0701cce7bd21ff1ce2">
  <xsd:schema xmlns:xsd="http://www.w3.org/2001/XMLSchema" xmlns:xs="http://www.w3.org/2001/XMLSchema" xmlns:p="http://schemas.microsoft.com/office/2006/metadata/properties" xmlns:ns2="12eb3729-a22c-4bee-9a2a-af68e0870b7b" xmlns:ns3="13d8514d-2e81-498a-bd06-c90ed73776bf" targetNamespace="http://schemas.microsoft.com/office/2006/metadata/properties" ma:root="true" ma:fieldsID="ee21eb646f37c225d3a220c809ac768c" ns2:_="" ns3:_="">
    <xsd:import namespace="12eb3729-a22c-4bee-9a2a-af68e0870b7b"/>
    <xsd:import namespace="13d8514d-2e81-498a-bd06-c90ed73776b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b3729-a22c-4bee-9a2a-af68e0870b7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d8514d-2e81-498a-bd06-c90ed73776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2eb3729-a22c-4bee-9a2a-af68e0870b7b">
      <UserInfo>
        <DisplayName>Andreas Reutz</DisplayName>
        <AccountId>135</AccountId>
        <AccountType/>
      </UserInfo>
    </SharedWithUsers>
    <_dlc_DocId xmlns="12eb3729-a22c-4bee-9a2a-af68e0870b7b">YNCTWTM4TFTV-576964413-127</_dlc_DocId>
    <_dlc_DocIdUrl xmlns="12eb3729-a22c-4bee-9a2a-af68e0870b7b">
      <Url>https://bouvetasa.sharepoint.com/sites/assets/_layouts/15/DocIdRedir.aspx?ID=YNCTWTM4TFTV-576964413-127</Url>
      <Description>YNCTWTM4TFTV-576964413-127</Description>
    </_dlc_DocIdUrl>
  </documentManagement>
</p:properties>
</file>

<file path=customXml/itemProps1.xml><?xml version="1.0" encoding="utf-8"?>
<ds:datastoreItem xmlns:ds="http://schemas.openxmlformats.org/officeDocument/2006/customXml" ds:itemID="{5A514FD3-969A-42FE-917B-3524AEDAB31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568706D-A9AD-4745-95C0-B9BC55669F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eb3729-a22c-4bee-9a2a-af68e0870b7b"/>
    <ds:schemaRef ds:uri="13d8514d-2e81-498a-bd06-c90ed73776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47B02-9FE0-4CEE-9849-7CA0D7449E0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49ABCA5-A618-40E0-8FB0-AE05350FAA52}">
  <ds:schemaRefs>
    <ds:schemaRef ds:uri="http://purl.org/dc/terms/"/>
    <ds:schemaRef ds:uri="http://purl.org/dc/dcmitype/"/>
    <ds:schemaRef ds:uri="13d8514d-2e81-498a-bd06-c90ed73776bf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12eb3729-a22c-4bee-9a2a-af68e0870b7b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Bouvet presentasjonsmal - Blå</Template>
  <TotalTime>1621</TotalTime>
  <Words>1587</Words>
  <Application>Microsoft Macintosh PowerPoint</Application>
  <PresentationFormat>Widescreen</PresentationFormat>
  <Paragraphs>404</Paragraphs>
  <Slides>47</Slides>
  <Notes>42</Notes>
  <HiddenSlides>1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3</vt:i4>
      </vt:variant>
      <vt:variant>
        <vt:lpstr>Lysbildetitler</vt:lpstr>
      </vt:variant>
      <vt:variant>
        <vt:i4>47</vt:i4>
      </vt:variant>
    </vt:vector>
  </HeadingPairs>
  <TitlesOfParts>
    <vt:vector size="54" baseType="lpstr">
      <vt:lpstr>Inter SemiBold</vt:lpstr>
      <vt:lpstr>Arial</vt:lpstr>
      <vt:lpstr>Inter</vt:lpstr>
      <vt:lpstr>BreveText</vt:lpstr>
      <vt:lpstr>Bouvet presentasjonsmal - Blå</vt:lpstr>
      <vt:lpstr>Bouvet presentasjonsmal - Hvit</vt:lpstr>
      <vt:lpstr>Bouvet presentasjonsmal - Krem</vt:lpstr>
      <vt:lpstr>Hvordan migrere til sky?</vt:lpstr>
      <vt:lpstr>AGENDA</vt:lpstr>
      <vt:lpstr>UTFORDRINGER MED SKY-MIGRERING</vt:lpstr>
      <vt:lpstr>UTFORDRINGER MED SKY-MIGRERING</vt:lpstr>
      <vt:lpstr>CAF</vt:lpstr>
      <vt:lpstr>CAF</vt:lpstr>
      <vt:lpstr>LEVERANSEMODELLER TIL SKYEN</vt:lpstr>
      <vt:lpstr>LEVERANSEMODELLER TIL SKYEN</vt:lpstr>
      <vt:lpstr>MULTICLOUD</vt:lpstr>
      <vt:lpstr>MULTICLOUD</vt:lpstr>
      <vt:lpstr>METODER FOR MIGRERING TIL SKY</vt:lpstr>
      <vt:lpstr>METODER FOR MIGRERING TIL SKY</vt:lpstr>
      <vt:lpstr>PowerPoint-presentasjon</vt:lpstr>
      <vt:lpstr>PowerPoint-presentasjon</vt:lpstr>
      <vt:lpstr>PowerPoint-presentasjon</vt:lpstr>
      <vt:lpstr>REBUILD</vt:lpstr>
      <vt:lpstr>REPLACE</vt:lpstr>
      <vt:lpstr>Hva ønsker vi å oppnå?</vt:lpstr>
      <vt:lpstr>HVA ØNSKER VI Å OPPNÅ?</vt:lpstr>
      <vt:lpstr>KOSTNADER</vt:lpstr>
      <vt:lpstr>REDUSERE KOSTNADER</vt:lpstr>
      <vt:lpstr>ELASTISITET</vt:lpstr>
      <vt:lpstr>PowerPoint-presentasjon</vt:lpstr>
      <vt:lpstr>DET DU TRENGER, NÅR DU TRENGER DET</vt:lpstr>
      <vt:lpstr>RESSURSBESPARENDE</vt:lpstr>
      <vt:lpstr>FLEKSIBILITET</vt:lpstr>
      <vt:lpstr>FLEKSIBILITET – HVA ER VIKTIG FOR DEG?</vt:lpstr>
      <vt:lpstr>DRIVERE FOR VALG AV SKYTJENESTER</vt:lpstr>
      <vt:lpstr>FLERE LØSNINGER FOR SAMME PROBLEM</vt:lpstr>
      <vt:lpstr>SIKKERHET</vt:lpstr>
      <vt:lpstr>SIKKERHET: ET DELT ANSVAR</vt:lpstr>
      <vt:lpstr>SIKKERHET : IDENTITET OG AKSESS KONTROLL I SKYEN</vt:lpstr>
      <vt:lpstr>SIKKERHET : FYSISK ROBUSTHET</vt:lpstr>
      <vt:lpstr>PowerPoint-presentasjon</vt:lpstr>
      <vt:lpstr>PowerPoint-presentasjon</vt:lpstr>
      <vt:lpstr>PowerPoint-presentasjon</vt:lpstr>
      <vt:lpstr>PowerPoint-presentasjon</vt:lpstr>
      <vt:lpstr>SIKKERHET : OVERHOLDE SIKKERHETSSTANDARDER</vt:lpstr>
      <vt:lpstr>SIKKERHET : GDPR OG PERSONVERN</vt:lpstr>
      <vt:lpstr>REDUSERE KOSTNADER</vt:lpstr>
      <vt:lpstr>KONKLUSJON</vt:lpstr>
      <vt:lpstr>WORKSHOP</vt:lpstr>
      <vt:lpstr>AWS</vt:lpstr>
      <vt:lpstr>AWS TJENESTER</vt:lpstr>
      <vt:lpstr>IAM</vt:lpstr>
      <vt:lpstr>AWS LAMBDA</vt:lpstr>
      <vt:lpstr>SERVERLESS APPLICATION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migrere til sky?</dc:title>
  <dc:subject/>
  <dc:creator>Endre Synnes</dc:creator>
  <cp:keywords/>
  <dc:description/>
  <cp:lastModifiedBy>Endre Synnes</cp:lastModifiedBy>
  <cp:revision>1</cp:revision>
  <dcterms:created xsi:type="dcterms:W3CDTF">2022-02-03T07:45:34Z</dcterms:created>
  <dcterms:modified xsi:type="dcterms:W3CDTF">2022-02-15T13:48:22Z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0x010100BF83117531D00F4C9E45017EED16ABA6</vt:lpwstr>
  </property>
  <property fmtid="{D5CDD505-2E9C-101B-9397-08002B2CF9AE}" pid="3" name="_dlc_DocIdItemGuid">
    <vt:lpwstr>1bc8a7bd-aa8c-4e7b-ab7a-10eda0ba3e40</vt:lpwstr>
  </property>
</Properties>
</file>